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95" r:id="rId2"/>
    <p:sldId id="262" r:id="rId3"/>
    <p:sldId id="298" r:id="rId4"/>
    <p:sldId id="312" r:id="rId5"/>
    <p:sldId id="296" r:id="rId6"/>
    <p:sldId id="297" r:id="rId7"/>
    <p:sldId id="299" r:id="rId8"/>
    <p:sldId id="300" r:id="rId9"/>
    <p:sldId id="305" r:id="rId10"/>
    <p:sldId id="301" r:id="rId11"/>
    <p:sldId id="291" r:id="rId12"/>
    <p:sldId id="302" r:id="rId13"/>
    <p:sldId id="306" r:id="rId14"/>
    <p:sldId id="313" r:id="rId15"/>
    <p:sldId id="303" r:id="rId16"/>
    <p:sldId id="316" r:id="rId17"/>
    <p:sldId id="304" r:id="rId18"/>
    <p:sldId id="307" r:id="rId19"/>
    <p:sldId id="314" r:id="rId20"/>
    <p:sldId id="315" r:id="rId21"/>
    <p:sldId id="317" r:id="rId22"/>
  </p:sldIdLst>
  <p:sldSz cx="18288000" cy="10287000"/>
  <p:notesSz cx="18288000" cy="10287000"/>
  <p:embeddedFontLst>
    <p:embeddedFont>
      <p:font typeface="Roboto" panose="02000000000000000000" pitchFamily="2" charset="0"/>
      <p:regular r:id="rId24"/>
      <p:bold r:id="rId25"/>
      <p:italic r:id="rId26"/>
      <p:boldItalic r:id="rId27"/>
    </p:embeddedFont>
  </p:embeddedFontLst>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0" autoAdjust="0"/>
    <p:restoredTop sz="92459" autoAdjust="0"/>
  </p:normalViewPr>
  <p:slideViewPr>
    <p:cSldViewPr>
      <p:cViewPr varScale="1">
        <p:scale>
          <a:sx n="70" d="100"/>
          <a:sy n="70" d="100"/>
        </p:scale>
        <p:origin x="72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45E5A-8E15-6D47-B3AC-347670526807}"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fr-FR"/>
        </a:p>
      </dgm:t>
    </dgm:pt>
    <dgm:pt modelId="{DCF74999-8405-FD45-B81A-9F3874B6CC19}">
      <dgm:prSet phldrT="[Texte]"/>
      <dgm:spPr/>
      <dgm:t>
        <a:bodyPr/>
        <a:lstStyle/>
        <a:p>
          <a:r>
            <a:rPr lang="fr-FR" dirty="0"/>
            <a:t>Préoccupations</a:t>
          </a:r>
        </a:p>
      </dgm:t>
    </dgm:pt>
    <dgm:pt modelId="{3BB97FAD-A136-6746-9E55-4DCAE5863FCA}" type="parTrans" cxnId="{D5F1AC0B-AF29-5C41-9C3A-443671AAA66A}">
      <dgm:prSet/>
      <dgm:spPr/>
      <dgm:t>
        <a:bodyPr/>
        <a:lstStyle/>
        <a:p>
          <a:endParaRPr lang="fr-FR"/>
        </a:p>
      </dgm:t>
    </dgm:pt>
    <dgm:pt modelId="{4A2F7E66-288C-E24E-AC92-670BECA994F4}" type="sibTrans" cxnId="{D5F1AC0B-AF29-5C41-9C3A-443671AAA66A}">
      <dgm:prSet/>
      <dgm:spPr/>
      <dgm:t>
        <a:bodyPr/>
        <a:lstStyle/>
        <a:p>
          <a:endParaRPr lang="fr-FR"/>
        </a:p>
      </dgm:t>
    </dgm:pt>
    <dgm:pt modelId="{684B4A5D-3DA9-8948-81C8-DBF0B81B68CA}">
      <dgm:prSet phldrT="[Texte]" custT="1"/>
      <dgm:spPr/>
      <dgm:t>
        <a:bodyPr/>
        <a:lstStyle/>
        <a:p>
          <a:r>
            <a:rPr lang="fr-FR" sz="3600" dirty="0"/>
            <a:t>Besoins exprimés</a:t>
          </a:r>
        </a:p>
      </dgm:t>
    </dgm:pt>
    <dgm:pt modelId="{3DED9EBB-2C64-9245-A684-6055C9811CF2}" type="parTrans" cxnId="{BCB2CEBE-0A83-074C-8642-6C100EF487F5}">
      <dgm:prSet/>
      <dgm:spPr/>
      <dgm:t>
        <a:bodyPr/>
        <a:lstStyle/>
        <a:p>
          <a:endParaRPr lang="fr-FR"/>
        </a:p>
      </dgm:t>
    </dgm:pt>
    <dgm:pt modelId="{782B82CD-68A7-FC41-B664-2BF07A0DDB46}" type="sibTrans" cxnId="{BCB2CEBE-0A83-074C-8642-6C100EF487F5}">
      <dgm:prSet/>
      <dgm:spPr/>
      <dgm:t>
        <a:bodyPr/>
        <a:lstStyle/>
        <a:p>
          <a:endParaRPr lang="fr-FR"/>
        </a:p>
      </dgm:t>
    </dgm:pt>
    <dgm:pt modelId="{226C9C21-9FD1-844E-A63C-482740825CE4}">
      <dgm:prSet phldrT="[Texte]"/>
      <dgm:spPr/>
      <dgm:t>
        <a:bodyPr/>
        <a:lstStyle/>
        <a:p>
          <a:r>
            <a:rPr lang="fr-FR" dirty="0"/>
            <a:t>Analyse des besoins</a:t>
          </a:r>
        </a:p>
      </dgm:t>
    </dgm:pt>
    <dgm:pt modelId="{6C79F5D4-7557-EB4E-9CD5-CB22A53664A3}" type="parTrans" cxnId="{2281DCED-5328-324A-B194-81C9D981BF67}">
      <dgm:prSet/>
      <dgm:spPr/>
      <dgm:t>
        <a:bodyPr/>
        <a:lstStyle/>
        <a:p>
          <a:endParaRPr lang="fr-FR"/>
        </a:p>
      </dgm:t>
    </dgm:pt>
    <dgm:pt modelId="{AA70626E-70F8-2B49-A6A9-52382CB86160}" type="sibTrans" cxnId="{2281DCED-5328-324A-B194-81C9D981BF67}">
      <dgm:prSet/>
      <dgm:spPr/>
      <dgm:t>
        <a:bodyPr/>
        <a:lstStyle/>
        <a:p>
          <a:endParaRPr lang="fr-FR"/>
        </a:p>
      </dgm:t>
    </dgm:pt>
    <dgm:pt modelId="{7F98155F-1F8C-B14A-9D33-B56621EEAF79}">
      <dgm:prSet phldrT="[Texte]" custT="1"/>
      <dgm:spPr/>
      <dgm:t>
        <a:bodyPr/>
        <a:lstStyle/>
        <a:p>
          <a:r>
            <a:rPr lang="fr-FR" sz="3600" dirty="0"/>
            <a:t>Formation ?</a:t>
          </a:r>
        </a:p>
      </dgm:t>
    </dgm:pt>
    <dgm:pt modelId="{5E3916CB-1FAC-F245-808C-330EF63463EA}" type="parTrans" cxnId="{3A1F5195-3964-0448-9A4B-A59893E1AEA6}">
      <dgm:prSet/>
      <dgm:spPr/>
      <dgm:t>
        <a:bodyPr/>
        <a:lstStyle/>
        <a:p>
          <a:endParaRPr lang="fr-FR"/>
        </a:p>
      </dgm:t>
    </dgm:pt>
    <dgm:pt modelId="{FFD17722-FCE0-E04D-8F5B-2151459CDA93}" type="sibTrans" cxnId="{3A1F5195-3964-0448-9A4B-A59893E1AEA6}">
      <dgm:prSet/>
      <dgm:spPr/>
      <dgm:t>
        <a:bodyPr/>
        <a:lstStyle/>
        <a:p>
          <a:endParaRPr lang="fr-FR"/>
        </a:p>
      </dgm:t>
    </dgm:pt>
    <dgm:pt modelId="{23B2E565-4AD1-4E42-B6B5-D16F16136FE7}" type="pres">
      <dgm:prSet presAssocID="{20B45E5A-8E15-6D47-B3AC-347670526807}" presName="Name0" presStyleCnt="0">
        <dgm:presLayoutVars>
          <dgm:dir/>
          <dgm:animOne val="branch"/>
          <dgm:animLvl val="lvl"/>
        </dgm:presLayoutVars>
      </dgm:prSet>
      <dgm:spPr/>
    </dgm:pt>
    <dgm:pt modelId="{F7D617F8-E4BA-DA42-92F6-C46A050F5455}" type="pres">
      <dgm:prSet presAssocID="{DCF74999-8405-FD45-B81A-9F3874B6CC19}" presName="chaos" presStyleCnt="0"/>
      <dgm:spPr/>
    </dgm:pt>
    <dgm:pt modelId="{0B778BFF-519B-A041-AC59-5209A9887F79}" type="pres">
      <dgm:prSet presAssocID="{DCF74999-8405-FD45-B81A-9F3874B6CC19}" presName="parTx1" presStyleLbl="revTx" presStyleIdx="0" presStyleCnt="3"/>
      <dgm:spPr/>
    </dgm:pt>
    <dgm:pt modelId="{6982414E-A75C-8842-989C-04B1E44BEDEC}" type="pres">
      <dgm:prSet presAssocID="{DCF74999-8405-FD45-B81A-9F3874B6CC19}" presName="desTx1" presStyleLbl="revTx" presStyleIdx="1" presStyleCnt="3">
        <dgm:presLayoutVars>
          <dgm:bulletEnabled val="1"/>
        </dgm:presLayoutVars>
      </dgm:prSet>
      <dgm:spPr/>
    </dgm:pt>
    <dgm:pt modelId="{8356DF47-5A6D-AE47-8A67-02F5BED0A6AB}" type="pres">
      <dgm:prSet presAssocID="{DCF74999-8405-FD45-B81A-9F3874B6CC19}" presName="c1" presStyleLbl="node1" presStyleIdx="0" presStyleCnt="19"/>
      <dgm:spPr/>
    </dgm:pt>
    <dgm:pt modelId="{CB40F6BA-BCB0-D147-8F4E-0A8ABDE8BBC5}" type="pres">
      <dgm:prSet presAssocID="{DCF74999-8405-FD45-B81A-9F3874B6CC19}" presName="c2" presStyleLbl="node1" presStyleIdx="1" presStyleCnt="19"/>
      <dgm:spPr/>
    </dgm:pt>
    <dgm:pt modelId="{9ABD843B-8E06-EC40-870F-258A96DB7E62}" type="pres">
      <dgm:prSet presAssocID="{DCF74999-8405-FD45-B81A-9F3874B6CC19}" presName="c3" presStyleLbl="node1" presStyleIdx="2" presStyleCnt="19"/>
      <dgm:spPr/>
    </dgm:pt>
    <dgm:pt modelId="{F1892D90-66B6-CF47-8A82-8DFF8D65A8CE}" type="pres">
      <dgm:prSet presAssocID="{DCF74999-8405-FD45-B81A-9F3874B6CC19}" presName="c4" presStyleLbl="node1" presStyleIdx="3" presStyleCnt="19"/>
      <dgm:spPr/>
    </dgm:pt>
    <dgm:pt modelId="{40AD27BC-1EEB-9042-9827-EA7701E39C2C}" type="pres">
      <dgm:prSet presAssocID="{DCF74999-8405-FD45-B81A-9F3874B6CC19}" presName="c5" presStyleLbl="node1" presStyleIdx="4" presStyleCnt="19"/>
      <dgm:spPr/>
    </dgm:pt>
    <dgm:pt modelId="{605EF3BC-F569-7F4D-9B59-950D1A8B96BB}" type="pres">
      <dgm:prSet presAssocID="{DCF74999-8405-FD45-B81A-9F3874B6CC19}" presName="c6" presStyleLbl="node1" presStyleIdx="5" presStyleCnt="19"/>
      <dgm:spPr/>
    </dgm:pt>
    <dgm:pt modelId="{371D3777-4A2A-D44B-9861-99C41782F4DD}" type="pres">
      <dgm:prSet presAssocID="{DCF74999-8405-FD45-B81A-9F3874B6CC19}" presName="c7" presStyleLbl="node1" presStyleIdx="6" presStyleCnt="19"/>
      <dgm:spPr/>
    </dgm:pt>
    <dgm:pt modelId="{8A829699-E310-5148-A244-6992B6A38097}" type="pres">
      <dgm:prSet presAssocID="{DCF74999-8405-FD45-B81A-9F3874B6CC19}" presName="c8" presStyleLbl="node1" presStyleIdx="7" presStyleCnt="19"/>
      <dgm:spPr/>
    </dgm:pt>
    <dgm:pt modelId="{E968E874-B141-564A-B8F1-638EDA4A64B6}" type="pres">
      <dgm:prSet presAssocID="{DCF74999-8405-FD45-B81A-9F3874B6CC19}" presName="c9" presStyleLbl="node1" presStyleIdx="8" presStyleCnt="19"/>
      <dgm:spPr/>
    </dgm:pt>
    <dgm:pt modelId="{A4FED630-C20A-9D4F-9951-46C7F3123830}" type="pres">
      <dgm:prSet presAssocID="{DCF74999-8405-FD45-B81A-9F3874B6CC19}" presName="c10" presStyleLbl="node1" presStyleIdx="9" presStyleCnt="19"/>
      <dgm:spPr/>
    </dgm:pt>
    <dgm:pt modelId="{2F2945B8-29DC-B44B-8D33-F53CABB02C50}" type="pres">
      <dgm:prSet presAssocID="{DCF74999-8405-FD45-B81A-9F3874B6CC19}" presName="c11" presStyleLbl="node1" presStyleIdx="10" presStyleCnt="19"/>
      <dgm:spPr/>
    </dgm:pt>
    <dgm:pt modelId="{2D581339-0E51-1745-90E0-9954298FC2FB}" type="pres">
      <dgm:prSet presAssocID="{DCF74999-8405-FD45-B81A-9F3874B6CC19}" presName="c12" presStyleLbl="node1" presStyleIdx="11" presStyleCnt="19"/>
      <dgm:spPr/>
    </dgm:pt>
    <dgm:pt modelId="{E4226193-B7F6-354F-9581-16619A602481}" type="pres">
      <dgm:prSet presAssocID="{DCF74999-8405-FD45-B81A-9F3874B6CC19}" presName="c13" presStyleLbl="node1" presStyleIdx="12" presStyleCnt="19"/>
      <dgm:spPr/>
    </dgm:pt>
    <dgm:pt modelId="{8614BABC-DC3C-744C-8702-83361A75E127}" type="pres">
      <dgm:prSet presAssocID="{DCF74999-8405-FD45-B81A-9F3874B6CC19}" presName="c14" presStyleLbl="node1" presStyleIdx="13" presStyleCnt="19"/>
      <dgm:spPr/>
    </dgm:pt>
    <dgm:pt modelId="{1637A0BA-7A95-D44F-90C2-08913B52E192}" type="pres">
      <dgm:prSet presAssocID="{DCF74999-8405-FD45-B81A-9F3874B6CC19}" presName="c15" presStyleLbl="node1" presStyleIdx="14" presStyleCnt="19"/>
      <dgm:spPr/>
    </dgm:pt>
    <dgm:pt modelId="{502752BA-CB4C-FE44-96C6-23D90F88550B}" type="pres">
      <dgm:prSet presAssocID="{DCF74999-8405-FD45-B81A-9F3874B6CC19}" presName="c16" presStyleLbl="node1" presStyleIdx="15" presStyleCnt="19"/>
      <dgm:spPr/>
    </dgm:pt>
    <dgm:pt modelId="{3442AED7-56DC-934B-A26F-22F28754E148}" type="pres">
      <dgm:prSet presAssocID="{DCF74999-8405-FD45-B81A-9F3874B6CC19}" presName="c17" presStyleLbl="node1" presStyleIdx="16" presStyleCnt="19"/>
      <dgm:spPr/>
    </dgm:pt>
    <dgm:pt modelId="{1F54AB74-9ADE-B245-A5ED-1D2806A0C5C5}" type="pres">
      <dgm:prSet presAssocID="{DCF74999-8405-FD45-B81A-9F3874B6CC19}" presName="c18" presStyleLbl="node1" presStyleIdx="17" presStyleCnt="19"/>
      <dgm:spPr/>
    </dgm:pt>
    <dgm:pt modelId="{EC5B6880-1FF7-C44D-A5D2-70164BE082FD}" type="pres">
      <dgm:prSet presAssocID="{4A2F7E66-288C-E24E-AC92-670BECA994F4}" presName="chevronComposite1" presStyleCnt="0"/>
      <dgm:spPr/>
    </dgm:pt>
    <dgm:pt modelId="{DC00CE1A-029A-9D42-A776-9AF3A6BEBBD7}" type="pres">
      <dgm:prSet presAssocID="{4A2F7E66-288C-E24E-AC92-670BECA994F4}" presName="chevron1" presStyleLbl="sibTrans2D1" presStyleIdx="0" presStyleCnt="2"/>
      <dgm:spPr/>
    </dgm:pt>
    <dgm:pt modelId="{B8281357-7137-254A-943D-9C6DB6BC4864}" type="pres">
      <dgm:prSet presAssocID="{4A2F7E66-288C-E24E-AC92-670BECA994F4}" presName="spChevron1" presStyleCnt="0"/>
      <dgm:spPr/>
    </dgm:pt>
    <dgm:pt modelId="{16B75C85-952A-2C4E-B7AD-212F9DA35416}" type="pres">
      <dgm:prSet presAssocID="{4A2F7E66-288C-E24E-AC92-670BECA994F4}" presName="overlap" presStyleCnt="0"/>
      <dgm:spPr/>
    </dgm:pt>
    <dgm:pt modelId="{9F719A46-FC74-3A49-83F4-F1AC5BF50ED9}" type="pres">
      <dgm:prSet presAssocID="{4A2F7E66-288C-E24E-AC92-670BECA994F4}" presName="chevronComposite2" presStyleCnt="0"/>
      <dgm:spPr/>
    </dgm:pt>
    <dgm:pt modelId="{22515FD1-6519-AB49-BB28-2988E043BD1F}" type="pres">
      <dgm:prSet presAssocID="{4A2F7E66-288C-E24E-AC92-670BECA994F4}" presName="chevron2" presStyleLbl="sibTrans2D1" presStyleIdx="1" presStyleCnt="2"/>
      <dgm:spPr/>
    </dgm:pt>
    <dgm:pt modelId="{C4C2AEC5-1DC7-6544-BE05-E960B2596857}" type="pres">
      <dgm:prSet presAssocID="{4A2F7E66-288C-E24E-AC92-670BECA994F4}" presName="spChevron2" presStyleCnt="0"/>
      <dgm:spPr/>
    </dgm:pt>
    <dgm:pt modelId="{09F3B646-B50A-AB4C-800D-C83BCA890C89}" type="pres">
      <dgm:prSet presAssocID="{226C9C21-9FD1-844E-A63C-482740825CE4}" presName="last" presStyleCnt="0"/>
      <dgm:spPr/>
    </dgm:pt>
    <dgm:pt modelId="{26EB2600-2B03-F24D-9E95-95533189310D}" type="pres">
      <dgm:prSet presAssocID="{226C9C21-9FD1-844E-A63C-482740825CE4}" presName="circleTx" presStyleLbl="node1" presStyleIdx="18" presStyleCnt="19"/>
      <dgm:spPr/>
    </dgm:pt>
    <dgm:pt modelId="{386A039D-4320-E24F-AA96-CED475CE09E5}" type="pres">
      <dgm:prSet presAssocID="{226C9C21-9FD1-844E-A63C-482740825CE4}" presName="desTxN" presStyleLbl="revTx" presStyleIdx="2" presStyleCnt="3" custScaleX="115868">
        <dgm:presLayoutVars>
          <dgm:bulletEnabled val="1"/>
        </dgm:presLayoutVars>
      </dgm:prSet>
      <dgm:spPr/>
    </dgm:pt>
    <dgm:pt modelId="{FBE5ACE3-6EC1-3142-A3FD-FF2ADE61CC9F}" type="pres">
      <dgm:prSet presAssocID="{226C9C21-9FD1-844E-A63C-482740825CE4}" presName="spN" presStyleCnt="0"/>
      <dgm:spPr/>
    </dgm:pt>
  </dgm:ptLst>
  <dgm:cxnLst>
    <dgm:cxn modelId="{D5F1AC0B-AF29-5C41-9C3A-443671AAA66A}" srcId="{20B45E5A-8E15-6D47-B3AC-347670526807}" destId="{DCF74999-8405-FD45-B81A-9F3874B6CC19}" srcOrd="0" destOrd="0" parTransId="{3BB97FAD-A136-6746-9E55-4DCAE5863FCA}" sibTransId="{4A2F7E66-288C-E24E-AC92-670BECA994F4}"/>
    <dgm:cxn modelId="{9CB1DA2D-8664-E242-BBBD-C14084027CD3}" type="presOf" srcId="{684B4A5D-3DA9-8948-81C8-DBF0B81B68CA}" destId="{6982414E-A75C-8842-989C-04B1E44BEDEC}" srcOrd="0" destOrd="0" presId="urn:microsoft.com/office/officeart/2009/3/layout/RandomtoResultProcess"/>
    <dgm:cxn modelId="{F2719A3E-282C-7B41-806E-A97217D011FD}" type="presOf" srcId="{DCF74999-8405-FD45-B81A-9F3874B6CC19}" destId="{0B778BFF-519B-A041-AC59-5209A9887F79}" srcOrd="0" destOrd="0" presId="urn:microsoft.com/office/officeart/2009/3/layout/RandomtoResultProcess"/>
    <dgm:cxn modelId="{39284757-8185-6548-AD65-C19655797360}" type="presOf" srcId="{7F98155F-1F8C-B14A-9D33-B56621EEAF79}" destId="{386A039D-4320-E24F-AA96-CED475CE09E5}" srcOrd="0" destOrd="0" presId="urn:microsoft.com/office/officeart/2009/3/layout/RandomtoResultProcess"/>
    <dgm:cxn modelId="{3A1F5195-3964-0448-9A4B-A59893E1AEA6}" srcId="{226C9C21-9FD1-844E-A63C-482740825CE4}" destId="{7F98155F-1F8C-B14A-9D33-B56621EEAF79}" srcOrd="0" destOrd="0" parTransId="{5E3916CB-1FAC-F245-808C-330EF63463EA}" sibTransId="{FFD17722-FCE0-E04D-8F5B-2151459CDA93}"/>
    <dgm:cxn modelId="{204E8FB5-4A73-DB4F-B81A-9E7C0C5D453A}" type="presOf" srcId="{20B45E5A-8E15-6D47-B3AC-347670526807}" destId="{23B2E565-4AD1-4E42-B6B5-D16F16136FE7}" srcOrd="0" destOrd="0" presId="urn:microsoft.com/office/officeart/2009/3/layout/RandomtoResultProcess"/>
    <dgm:cxn modelId="{22406EB6-B1D0-514C-BF2E-56330E516766}" type="presOf" srcId="{226C9C21-9FD1-844E-A63C-482740825CE4}" destId="{26EB2600-2B03-F24D-9E95-95533189310D}" srcOrd="0" destOrd="0" presId="urn:microsoft.com/office/officeart/2009/3/layout/RandomtoResultProcess"/>
    <dgm:cxn modelId="{BCB2CEBE-0A83-074C-8642-6C100EF487F5}" srcId="{DCF74999-8405-FD45-B81A-9F3874B6CC19}" destId="{684B4A5D-3DA9-8948-81C8-DBF0B81B68CA}" srcOrd="0" destOrd="0" parTransId="{3DED9EBB-2C64-9245-A684-6055C9811CF2}" sibTransId="{782B82CD-68A7-FC41-B664-2BF07A0DDB46}"/>
    <dgm:cxn modelId="{2281DCED-5328-324A-B194-81C9D981BF67}" srcId="{20B45E5A-8E15-6D47-B3AC-347670526807}" destId="{226C9C21-9FD1-844E-A63C-482740825CE4}" srcOrd="1" destOrd="0" parTransId="{6C79F5D4-7557-EB4E-9CD5-CB22A53664A3}" sibTransId="{AA70626E-70F8-2B49-A6A9-52382CB86160}"/>
    <dgm:cxn modelId="{DB1AEBAB-67D8-7B49-B09F-7584632C39D4}" type="presParOf" srcId="{23B2E565-4AD1-4E42-B6B5-D16F16136FE7}" destId="{F7D617F8-E4BA-DA42-92F6-C46A050F5455}" srcOrd="0" destOrd="0" presId="urn:microsoft.com/office/officeart/2009/3/layout/RandomtoResultProcess"/>
    <dgm:cxn modelId="{3EDBC685-6A23-F546-AEE9-BCF04F0E0051}" type="presParOf" srcId="{F7D617F8-E4BA-DA42-92F6-C46A050F5455}" destId="{0B778BFF-519B-A041-AC59-5209A9887F79}" srcOrd="0" destOrd="0" presId="urn:microsoft.com/office/officeart/2009/3/layout/RandomtoResultProcess"/>
    <dgm:cxn modelId="{86C534B0-C57E-6044-81F2-3ACE7C85A5BD}" type="presParOf" srcId="{F7D617F8-E4BA-DA42-92F6-C46A050F5455}" destId="{6982414E-A75C-8842-989C-04B1E44BEDEC}" srcOrd="1" destOrd="0" presId="urn:microsoft.com/office/officeart/2009/3/layout/RandomtoResultProcess"/>
    <dgm:cxn modelId="{74360FCC-EF77-4045-9F31-843A6791E411}" type="presParOf" srcId="{F7D617F8-E4BA-DA42-92F6-C46A050F5455}" destId="{8356DF47-5A6D-AE47-8A67-02F5BED0A6AB}" srcOrd="2" destOrd="0" presId="urn:microsoft.com/office/officeart/2009/3/layout/RandomtoResultProcess"/>
    <dgm:cxn modelId="{18AD3968-7A6B-5045-8627-5B5A23FDB9EB}" type="presParOf" srcId="{F7D617F8-E4BA-DA42-92F6-C46A050F5455}" destId="{CB40F6BA-BCB0-D147-8F4E-0A8ABDE8BBC5}" srcOrd="3" destOrd="0" presId="urn:microsoft.com/office/officeart/2009/3/layout/RandomtoResultProcess"/>
    <dgm:cxn modelId="{90CC69DD-8E89-6C4F-A349-4B15EFE2EDB6}" type="presParOf" srcId="{F7D617F8-E4BA-DA42-92F6-C46A050F5455}" destId="{9ABD843B-8E06-EC40-870F-258A96DB7E62}" srcOrd="4" destOrd="0" presId="urn:microsoft.com/office/officeart/2009/3/layout/RandomtoResultProcess"/>
    <dgm:cxn modelId="{F37F2FA0-244E-C540-8D19-5202F3AF3B5E}" type="presParOf" srcId="{F7D617F8-E4BA-DA42-92F6-C46A050F5455}" destId="{F1892D90-66B6-CF47-8A82-8DFF8D65A8CE}" srcOrd="5" destOrd="0" presId="urn:microsoft.com/office/officeart/2009/3/layout/RandomtoResultProcess"/>
    <dgm:cxn modelId="{4012C637-7811-1245-B984-786954191E02}" type="presParOf" srcId="{F7D617F8-E4BA-DA42-92F6-C46A050F5455}" destId="{40AD27BC-1EEB-9042-9827-EA7701E39C2C}" srcOrd="6" destOrd="0" presId="urn:microsoft.com/office/officeart/2009/3/layout/RandomtoResultProcess"/>
    <dgm:cxn modelId="{877202F5-41A5-B440-9342-65F24566CE3B}" type="presParOf" srcId="{F7D617F8-E4BA-DA42-92F6-C46A050F5455}" destId="{605EF3BC-F569-7F4D-9B59-950D1A8B96BB}" srcOrd="7" destOrd="0" presId="urn:microsoft.com/office/officeart/2009/3/layout/RandomtoResultProcess"/>
    <dgm:cxn modelId="{0FF7562D-D68C-9542-B56C-C74ADA8FDCCB}" type="presParOf" srcId="{F7D617F8-E4BA-DA42-92F6-C46A050F5455}" destId="{371D3777-4A2A-D44B-9861-99C41782F4DD}" srcOrd="8" destOrd="0" presId="urn:microsoft.com/office/officeart/2009/3/layout/RandomtoResultProcess"/>
    <dgm:cxn modelId="{DEBD5B3C-AB4C-DB42-9F7C-100CF2E6962C}" type="presParOf" srcId="{F7D617F8-E4BA-DA42-92F6-C46A050F5455}" destId="{8A829699-E310-5148-A244-6992B6A38097}" srcOrd="9" destOrd="0" presId="urn:microsoft.com/office/officeart/2009/3/layout/RandomtoResultProcess"/>
    <dgm:cxn modelId="{D39E8A24-947D-6447-90E3-9C82912FD8FB}" type="presParOf" srcId="{F7D617F8-E4BA-DA42-92F6-C46A050F5455}" destId="{E968E874-B141-564A-B8F1-638EDA4A64B6}" srcOrd="10" destOrd="0" presId="urn:microsoft.com/office/officeart/2009/3/layout/RandomtoResultProcess"/>
    <dgm:cxn modelId="{BD6C2B4E-F4E4-C74E-9056-E55DE3CFC5DF}" type="presParOf" srcId="{F7D617F8-E4BA-DA42-92F6-C46A050F5455}" destId="{A4FED630-C20A-9D4F-9951-46C7F3123830}" srcOrd="11" destOrd="0" presId="urn:microsoft.com/office/officeart/2009/3/layout/RandomtoResultProcess"/>
    <dgm:cxn modelId="{EBEDC974-2B78-7747-B9DF-2ED78FB13B07}" type="presParOf" srcId="{F7D617F8-E4BA-DA42-92F6-C46A050F5455}" destId="{2F2945B8-29DC-B44B-8D33-F53CABB02C50}" srcOrd="12" destOrd="0" presId="urn:microsoft.com/office/officeart/2009/3/layout/RandomtoResultProcess"/>
    <dgm:cxn modelId="{755D8EE1-C848-5046-8C90-C3CD15DD1E5D}" type="presParOf" srcId="{F7D617F8-E4BA-DA42-92F6-C46A050F5455}" destId="{2D581339-0E51-1745-90E0-9954298FC2FB}" srcOrd="13" destOrd="0" presId="urn:microsoft.com/office/officeart/2009/3/layout/RandomtoResultProcess"/>
    <dgm:cxn modelId="{0FEBD17E-F76F-F645-9BFB-0F991AB901FD}" type="presParOf" srcId="{F7D617F8-E4BA-DA42-92F6-C46A050F5455}" destId="{E4226193-B7F6-354F-9581-16619A602481}" srcOrd="14" destOrd="0" presId="urn:microsoft.com/office/officeart/2009/3/layout/RandomtoResultProcess"/>
    <dgm:cxn modelId="{5C19F1B9-01EF-3F4A-96D6-6FC9915DB06F}" type="presParOf" srcId="{F7D617F8-E4BA-DA42-92F6-C46A050F5455}" destId="{8614BABC-DC3C-744C-8702-83361A75E127}" srcOrd="15" destOrd="0" presId="urn:microsoft.com/office/officeart/2009/3/layout/RandomtoResultProcess"/>
    <dgm:cxn modelId="{F82BAD70-D41F-594C-9D75-855CA7D9FC9C}" type="presParOf" srcId="{F7D617F8-E4BA-DA42-92F6-C46A050F5455}" destId="{1637A0BA-7A95-D44F-90C2-08913B52E192}" srcOrd="16" destOrd="0" presId="urn:microsoft.com/office/officeart/2009/3/layout/RandomtoResultProcess"/>
    <dgm:cxn modelId="{83F9A2E6-4576-5440-B92A-358D00A17613}" type="presParOf" srcId="{F7D617F8-E4BA-DA42-92F6-C46A050F5455}" destId="{502752BA-CB4C-FE44-96C6-23D90F88550B}" srcOrd="17" destOrd="0" presId="urn:microsoft.com/office/officeart/2009/3/layout/RandomtoResultProcess"/>
    <dgm:cxn modelId="{2659CFA5-0AD4-D949-8BD5-8B178CDEC738}" type="presParOf" srcId="{F7D617F8-E4BA-DA42-92F6-C46A050F5455}" destId="{3442AED7-56DC-934B-A26F-22F28754E148}" srcOrd="18" destOrd="0" presId="urn:microsoft.com/office/officeart/2009/3/layout/RandomtoResultProcess"/>
    <dgm:cxn modelId="{108E4180-FFE5-FC46-8855-B993379BB1BF}" type="presParOf" srcId="{F7D617F8-E4BA-DA42-92F6-C46A050F5455}" destId="{1F54AB74-9ADE-B245-A5ED-1D2806A0C5C5}" srcOrd="19" destOrd="0" presId="urn:microsoft.com/office/officeart/2009/3/layout/RandomtoResultProcess"/>
    <dgm:cxn modelId="{CF9EB0E3-79E0-CB4D-9FF5-6284D5E56F66}" type="presParOf" srcId="{23B2E565-4AD1-4E42-B6B5-D16F16136FE7}" destId="{EC5B6880-1FF7-C44D-A5D2-70164BE082FD}" srcOrd="1" destOrd="0" presId="urn:microsoft.com/office/officeart/2009/3/layout/RandomtoResultProcess"/>
    <dgm:cxn modelId="{E87F7C2E-284B-134E-AF4D-A45272076D1D}" type="presParOf" srcId="{EC5B6880-1FF7-C44D-A5D2-70164BE082FD}" destId="{DC00CE1A-029A-9D42-A776-9AF3A6BEBBD7}" srcOrd="0" destOrd="0" presId="urn:microsoft.com/office/officeart/2009/3/layout/RandomtoResultProcess"/>
    <dgm:cxn modelId="{BF5CD0DD-D31C-CC4D-8EFC-76A92733B167}" type="presParOf" srcId="{EC5B6880-1FF7-C44D-A5D2-70164BE082FD}" destId="{B8281357-7137-254A-943D-9C6DB6BC4864}" srcOrd="1" destOrd="0" presId="urn:microsoft.com/office/officeart/2009/3/layout/RandomtoResultProcess"/>
    <dgm:cxn modelId="{53A9991C-221E-DC4E-A795-232A060CD08E}" type="presParOf" srcId="{23B2E565-4AD1-4E42-B6B5-D16F16136FE7}" destId="{16B75C85-952A-2C4E-B7AD-212F9DA35416}" srcOrd="2" destOrd="0" presId="urn:microsoft.com/office/officeart/2009/3/layout/RandomtoResultProcess"/>
    <dgm:cxn modelId="{B6FDFA2D-3B9D-ED4D-8268-6277269D71EE}" type="presParOf" srcId="{23B2E565-4AD1-4E42-B6B5-D16F16136FE7}" destId="{9F719A46-FC74-3A49-83F4-F1AC5BF50ED9}" srcOrd="3" destOrd="0" presId="urn:microsoft.com/office/officeart/2009/3/layout/RandomtoResultProcess"/>
    <dgm:cxn modelId="{F6DD0BD4-2CD0-5842-A3A8-7FBC8233B529}" type="presParOf" srcId="{9F719A46-FC74-3A49-83F4-F1AC5BF50ED9}" destId="{22515FD1-6519-AB49-BB28-2988E043BD1F}" srcOrd="0" destOrd="0" presId="urn:microsoft.com/office/officeart/2009/3/layout/RandomtoResultProcess"/>
    <dgm:cxn modelId="{0D83009B-79B8-A844-8BC4-AE538C1F3110}" type="presParOf" srcId="{9F719A46-FC74-3A49-83F4-F1AC5BF50ED9}" destId="{C4C2AEC5-1DC7-6544-BE05-E960B2596857}" srcOrd="1" destOrd="0" presId="urn:microsoft.com/office/officeart/2009/3/layout/RandomtoResultProcess"/>
    <dgm:cxn modelId="{944127F9-B04E-0145-A78A-4B1BE1B269EB}" type="presParOf" srcId="{23B2E565-4AD1-4E42-B6B5-D16F16136FE7}" destId="{09F3B646-B50A-AB4C-800D-C83BCA890C89}" srcOrd="4" destOrd="0" presId="urn:microsoft.com/office/officeart/2009/3/layout/RandomtoResultProcess"/>
    <dgm:cxn modelId="{692172BA-EF60-A541-B79F-84B060AE8566}" type="presParOf" srcId="{09F3B646-B50A-AB4C-800D-C83BCA890C89}" destId="{26EB2600-2B03-F24D-9E95-95533189310D}" srcOrd="0" destOrd="0" presId="urn:microsoft.com/office/officeart/2009/3/layout/RandomtoResultProcess"/>
    <dgm:cxn modelId="{AC7B7F1E-EE87-8145-AA63-1EE9CD1FAC6E}" type="presParOf" srcId="{09F3B646-B50A-AB4C-800D-C83BCA890C89}" destId="{386A039D-4320-E24F-AA96-CED475CE09E5}" srcOrd="1" destOrd="0" presId="urn:microsoft.com/office/officeart/2009/3/layout/RandomtoResultProcess"/>
    <dgm:cxn modelId="{2834DBC7-BD92-F04D-B9EE-EDDA3DC6222A}" type="presParOf" srcId="{09F3B646-B50A-AB4C-800D-C83BCA890C89}" destId="{FBE5ACE3-6EC1-3142-A3FD-FF2ADE61CC9F}" srcOrd="2"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B45E5A-8E15-6D47-B3AC-347670526807}"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fr-FR"/>
        </a:p>
      </dgm:t>
    </dgm:pt>
    <dgm:pt modelId="{DCF74999-8405-FD45-B81A-9F3874B6CC19}">
      <dgm:prSet phldrT="[Texte]"/>
      <dgm:spPr/>
      <dgm:t>
        <a:bodyPr/>
        <a:lstStyle/>
        <a:p>
          <a:r>
            <a:rPr lang="fr-FR" dirty="0"/>
            <a:t>Préoccupations</a:t>
          </a:r>
        </a:p>
      </dgm:t>
    </dgm:pt>
    <dgm:pt modelId="{3BB97FAD-A136-6746-9E55-4DCAE5863FCA}" type="parTrans" cxnId="{D5F1AC0B-AF29-5C41-9C3A-443671AAA66A}">
      <dgm:prSet/>
      <dgm:spPr/>
      <dgm:t>
        <a:bodyPr/>
        <a:lstStyle/>
        <a:p>
          <a:endParaRPr lang="fr-FR"/>
        </a:p>
      </dgm:t>
    </dgm:pt>
    <dgm:pt modelId="{4A2F7E66-288C-E24E-AC92-670BECA994F4}" type="sibTrans" cxnId="{D5F1AC0B-AF29-5C41-9C3A-443671AAA66A}">
      <dgm:prSet/>
      <dgm:spPr/>
      <dgm:t>
        <a:bodyPr/>
        <a:lstStyle/>
        <a:p>
          <a:endParaRPr lang="fr-FR"/>
        </a:p>
      </dgm:t>
    </dgm:pt>
    <dgm:pt modelId="{684B4A5D-3DA9-8948-81C8-DBF0B81B68CA}">
      <dgm:prSet phldrT="[Texte]" custT="1"/>
      <dgm:spPr/>
      <dgm:t>
        <a:bodyPr/>
        <a:lstStyle/>
        <a:p>
          <a:r>
            <a:rPr lang="fr-FR" sz="3600" dirty="0"/>
            <a:t>Besoins exprimés</a:t>
          </a:r>
        </a:p>
      </dgm:t>
    </dgm:pt>
    <dgm:pt modelId="{3DED9EBB-2C64-9245-A684-6055C9811CF2}" type="parTrans" cxnId="{BCB2CEBE-0A83-074C-8642-6C100EF487F5}">
      <dgm:prSet/>
      <dgm:spPr/>
      <dgm:t>
        <a:bodyPr/>
        <a:lstStyle/>
        <a:p>
          <a:endParaRPr lang="fr-FR"/>
        </a:p>
      </dgm:t>
    </dgm:pt>
    <dgm:pt modelId="{782B82CD-68A7-FC41-B664-2BF07A0DDB46}" type="sibTrans" cxnId="{BCB2CEBE-0A83-074C-8642-6C100EF487F5}">
      <dgm:prSet/>
      <dgm:spPr/>
      <dgm:t>
        <a:bodyPr/>
        <a:lstStyle/>
        <a:p>
          <a:endParaRPr lang="fr-FR"/>
        </a:p>
      </dgm:t>
    </dgm:pt>
    <dgm:pt modelId="{226C9C21-9FD1-844E-A63C-482740825CE4}">
      <dgm:prSet phldrT="[Texte]"/>
      <dgm:spPr/>
      <dgm:t>
        <a:bodyPr/>
        <a:lstStyle/>
        <a:p>
          <a:r>
            <a:rPr lang="fr-FR" dirty="0"/>
            <a:t>Recherche action</a:t>
          </a:r>
        </a:p>
      </dgm:t>
    </dgm:pt>
    <dgm:pt modelId="{6C79F5D4-7557-EB4E-9CD5-CB22A53664A3}" type="parTrans" cxnId="{2281DCED-5328-324A-B194-81C9D981BF67}">
      <dgm:prSet/>
      <dgm:spPr/>
      <dgm:t>
        <a:bodyPr/>
        <a:lstStyle/>
        <a:p>
          <a:endParaRPr lang="fr-FR"/>
        </a:p>
      </dgm:t>
    </dgm:pt>
    <dgm:pt modelId="{AA70626E-70F8-2B49-A6A9-52382CB86160}" type="sibTrans" cxnId="{2281DCED-5328-324A-B194-81C9D981BF67}">
      <dgm:prSet/>
      <dgm:spPr/>
      <dgm:t>
        <a:bodyPr/>
        <a:lstStyle/>
        <a:p>
          <a:endParaRPr lang="fr-FR"/>
        </a:p>
      </dgm:t>
    </dgm:pt>
    <dgm:pt modelId="{7F98155F-1F8C-B14A-9D33-B56621EEAF79}">
      <dgm:prSet phldrT="[Texte]" custT="1"/>
      <dgm:spPr/>
      <dgm:t>
        <a:bodyPr/>
        <a:lstStyle/>
        <a:p>
          <a:r>
            <a:rPr lang="fr-FR" sz="3600" dirty="0"/>
            <a:t>Formation Négociée</a:t>
          </a:r>
        </a:p>
      </dgm:t>
    </dgm:pt>
    <dgm:pt modelId="{5E3916CB-1FAC-F245-808C-330EF63463EA}" type="parTrans" cxnId="{3A1F5195-3964-0448-9A4B-A59893E1AEA6}">
      <dgm:prSet/>
      <dgm:spPr/>
      <dgm:t>
        <a:bodyPr/>
        <a:lstStyle/>
        <a:p>
          <a:endParaRPr lang="fr-FR"/>
        </a:p>
      </dgm:t>
    </dgm:pt>
    <dgm:pt modelId="{FFD17722-FCE0-E04D-8F5B-2151459CDA93}" type="sibTrans" cxnId="{3A1F5195-3964-0448-9A4B-A59893E1AEA6}">
      <dgm:prSet/>
      <dgm:spPr/>
      <dgm:t>
        <a:bodyPr/>
        <a:lstStyle/>
        <a:p>
          <a:endParaRPr lang="fr-FR"/>
        </a:p>
      </dgm:t>
    </dgm:pt>
    <dgm:pt modelId="{23B2E565-4AD1-4E42-B6B5-D16F16136FE7}" type="pres">
      <dgm:prSet presAssocID="{20B45E5A-8E15-6D47-B3AC-347670526807}" presName="Name0" presStyleCnt="0">
        <dgm:presLayoutVars>
          <dgm:dir/>
          <dgm:animOne val="branch"/>
          <dgm:animLvl val="lvl"/>
        </dgm:presLayoutVars>
      </dgm:prSet>
      <dgm:spPr/>
    </dgm:pt>
    <dgm:pt modelId="{F7D617F8-E4BA-DA42-92F6-C46A050F5455}" type="pres">
      <dgm:prSet presAssocID="{DCF74999-8405-FD45-B81A-9F3874B6CC19}" presName="chaos" presStyleCnt="0"/>
      <dgm:spPr/>
    </dgm:pt>
    <dgm:pt modelId="{0B778BFF-519B-A041-AC59-5209A9887F79}" type="pres">
      <dgm:prSet presAssocID="{DCF74999-8405-FD45-B81A-9F3874B6CC19}" presName="parTx1" presStyleLbl="revTx" presStyleIdx="0" presStyleCnt="3"/>
      <dgm:spPr/>
    </dgm:pt>
    <dgm:pt modelId="{6982414E-A75C-8842-989C-04B1E44BEDEC}" type="pres">
      <dgm:prSet presAssocID="{DCF74999-8405-FD45-B81A-9F3874B6CC19}" presName="desTx1" presStyleLbl="revTx" presStyleIdx="1" presStyleCnt="3">
        <dgm:presLayoutVars>
          <dgm:bulletEnabled val="1"/>
        </dgm:presLayoutVars>
      </dgm:prSet>
      <dgm:spPr/>
    </dgm:pt>
    <dgm:pt modelId="{8356DF47-5A6D-AE47-8A67-02F5BED0A6AB}" type="pres">
      <dgm:prSet presAssocID="{DCF74999-8405-FD45-B81A-9F3874B6CC19}" presName="c1" presStyleLbl="node1" presStyleIdx="0" presStyleCnt="19"/>
      <dgm:spPr/>
    </dgm:pt>
    <dgm:pt modelId="{CB40F6BA-BCB0-D147-8F4E-0A8ABDE8BBC5}" type="pres">
      <dgm:prSet presAssocID="{DCF74999-8405-FD45-B81A-9F3874B6CC19}" presName="c2" presStyleLbl="node1" presStyleIdx="1" presStyleCnt="19"/>
      <dgm:spPr/>
    </dgm:pt>
    <dgm:pt modelId="{9ABD843B-8E06-EC40-870F-258A96DB7E62}" type="pres">
      <dgm:prSet presAssocID="{DCF74999-8405-FD45-B81A-9F3874B6CC19}" presName="c3" presStyleLbl="node1" presStyleIdx="2" presStyleCnt="19"/>
      <dgm:spPr/>
    </dgm:pt>
    <dgm:pt modelId="{F1892D90-66B6-CF47-8A82-8DFF8D65A8CE}" type="pres">
      <dgm:prSet presAssocID="{DCF74999-8405-FD45-B81A-9F3874B6CC19}" presName="c4" presStyleLbl="node1" presStyleIdx="3" presStyleCnt="19"/>
      <dgm:spPr/>
    </dgm:pt>
    <dgm:pt modelId="{40AD27BC-1EEB-9042-9827-EA7701E39C2C}" type="pres">
      <dgm:prSet presAssocID="{DCF74999-8405-FD45-B81A-9F3874B6CC19}" presName="c5" presStyleLbl="node1" presStyleIdx="4" presStyleCnt="19"/>
      <dgm:spPr/>
    </dgm:pt>
    <dgm:pt modelId="{605EF3BC-F569-7F4D-9B59-950D1A8B96BB}" type="pres">
      <dgm:prSet presAssocID="{DCF74999-8405-FD45-B81A-9F3874B6CC19}" presName="c6" presStyleLbl="node1" presStyleIdx="5" presStyleCnt="19"/>
      <dgm:spPr/>
    </dgm:pt>
    <dgm:pt modelId="{371D3777-4A2A-D44B-9861-99C41782F4DD}" type="pres">
      <dgm:prSet presAssocID="{DCF74999-8405-FD45-B81A-9F3874B6CC19}" presName="c7" presStyleLbl="node1" presStyleIdx="6" presStyleCnt="19"/>
      <dgm:spPr/>
    </dgm:pt>
    <dgm:pt modelId="{8A829699-E310-5148-A244-6992B6A38097}" type="pres">
      <dgm:prSet presAssocID="{DCF74999-8405-FD45-B81A-9F3874B6CC19}" presName="c8" presStyleLbl="node1" presStyleIdx="7" presStyleCnt="19"/>
      <dgm:spPr/>
    </dgm:pt>
    <dgm:pt modelId="{E968E874-B141-564A-B8F1-638EDA4A64B6}" type="pres">
      <dgm:prSet presAssocID="{DCF74999-8405-FD45-B81A-9F3874B6CC19}" presName="c9" presStyleLbl="node1" presStyleIdx="8" presStyleCnt="19"/>
      <dgm:spPr/>
    </dgm:pt>
    <dgm:pt modelId="{A4FED630-C20A-9D4F-9951-46C7F3123830}" type="pres">
      <dgm:prSet presAssocID="{DCF74999-8405-FD45-B81A-9F3874B6CC19}" presName="c10" presStyleLbl="node1" presStyleIdx="9" presStyleCnt="19"/>
      <dgm:spPr/>
    </dgm:pt>
    <dgm:pt modelId="{2F2945B8-29DC-B44B-8D33-F53CABB02C50}" type="pres">
      <dgm:prSet presAssocID="{DCF74999-8405-FD45-B81A-9F3874B6CC19}" presName="c11" presStyleLbl="node1" presStyleIdx="10" presStyleCnt="19"/>
      <dgm:spPr/>
    </dgm:pt>
    <dgm:pt modelId="{2D581339-0E51-1745-90E0-9954298FC2FB}" type="pres">
      <dgm:prSet presAssocID="{DCF74999-8405-FD45-B81A-9F3874B6CC19}" presName="c12" presStyleLbl="node1" presStyleIdx="11" presStyleCnt="19"/>
      <dgm:spPr/>
    </dgm:pt>
    <dgm:pt modelId="{E4226193-B7F6-354F-9581-16619A602481}" type="pres">
      <dgm:prSet presAssocID="{DCF74999-8405-FD45-B81A-9F3874B6CC19}" presName="c13" presStyleLbl="node1" presStyleIdx="12" presStyleCnt="19"/>
      <dgm:spPr/>
    </dgm:pt>
    <dgm:pt modelId="{8614BABC-DC3C-744C-8702-83361A75E127}" type="pres">
      <dgm:prSet presAssocID="{DCF74999-8405-FD45-B81A-9F3874B6CC19}" presName="c14" presStyleLbl="node1" presStyleIdx="13" presStyleCnt="19"/>
      <dgm:spPr/>
    </dgm:pt>
    <dgm:pt modelId="{1637A0BA-7A95-D44F-90C2-08913B52E192}" type="pres">
      <dgm:prSet presAssocID="{DCF74999-8405-FD45-B81A-9F3874B6CC19}" presName="c15" presStyleLbl="node1" presStyleIdx="14" presStyleCnt="19"/>
      <dgm:spPr/>
    </dgm:pt>
    <dgm:pt modelId="{502752BA-CB4C-FE44-96C6-23D90F88550B}" type="pres">
      <dgm:prSet presAssocID="{DCF74999-8405-FD45-B81A-9F3874B6CC19}" presName="c16" presStyleLbl="node1" presStyleIdx="15" presStyleCnt="19"/>
      <dgm:spPr/>
    </dgm:pt>
    <dgm:pt modelId="{3442AED7-56DC-934B-A26F-22F28754E148}" type="pres">
      <dgm:prSet presAssocID="{DCF74999-8405-FD45-B81A-9F3874B6CC19}" presName="c17" presStyleLbl="node1" presStyleIdx="16" presStyleCnt="19"/>
      <dgm:spPr/>
    </dgm:pt>
    <dgm:pt modelId="{1F54AB74-9ADE-B245-A5ED-1D2806A0C5C5}" type="pres">
      <dgm:prSet presAssocID="{DCF74999-8405-FD45-B81A-9F3874B6CC19}" presName="c18" presStyleLbl="node1" presStyleIdx="17" presStyleCnt="19"/>
      <dgm:spPr/>
    </dgm:pt>
    <dgm:pt modelId="{EC5B6880-1FF7-C44D-A5D2-70164BE082FD}" type="pres">
      <dgm:prSet presAssocID="{4A2F7E66-288C-E24E-AC92-670BECA994F4}" presName="chevronComposite1" presStyleCnt="0"/>
      <dgm:spPr/>
    </dgm:pt>
    <dgm:pt modelId="{DC00CE1A-029A-9D42-A776-9AF3A6BEBBD7}" type="pres">
      <dgm:prSet presAssocID="{4A2F7E66-288C-E24E-AC92-670BECA994F4}" presName="chevron1" presStyleLbl="sibTrans2D1" presStyleIdx="0" presStyleCnt="2"/>
      <dgm:spPr/>
    </dgm:pt>
    <dgm:pt modelId="{B8281357-7137-254A-943D-9C6DB6BC4864}" type="pres">
      <dgm:prSet presAssocID="{4A2F7E66-288C-E24E-AC92-670BECA994F4}" presName="spChevron1" presStyleCnt="0"/>
      <dgm:spPr/>
    </dgm:pt>
    <dgm:pt modelId="{16B75C85-952A-2C4E-B7AD-212F9DA35416}" type="pres">
      <dgm:prSet presAssocID="{4A2F7E66-288C-E24E-AC92-670BECA994F4}" presName="overlap" presStyleCnt="0"/>
      <dgm:spPr/>
    </dgm:pt>
    <dgm:pt modelId="{9F719A46-FC74-3A49-83F4-F1AC5BF50ED9}" type="pres">
      <dgm:prSet presAssocID="{4A2F7E66-288C-E24E-AC92-670BECA994F4}" presName="chevronComposite2" presStyleCnt="0"/>
      <dgm:spPr/>
    </dgm:pt>
    <dgm:pt modelId="{22515FD1-6519-AB49-BB28-2988E043BD1F}" type="pres">
      <dgm:prSet presAssocID="{4A2F7E66-288C-E24E-AC92-670BECA994F4}" presName="chevron2" presStyleLbl="sibTrans2D1" presStyleIdx="1" presStyleCnt="2"/>
      <dgm:spPr/>
    </dgm:pt>
    <dgm:pt modelId="{C4C2AEC5-1DC7-6544-BE05-E960B2596857}" type="pres">
      <dgm:prSet presAssocID="{4A2F7E66-288C-E24E-AC92-670BECA994F4}" presName="spChevron2" presStyleCnt="0"/>
      <dgm:spPr/>
    </dgm:pt>
    <dgm:pt modelId="{09F3B646-B50A-AB4C-800D-C83BCA890C89}" type="pres">
      <dgm:prSet presAssocID="{226C9C21-9FD1-844E-A63C-482740825CE4}" presName="last" presStyleCnt="0"/>
      <dgm:spPr/>
    </dgm:pt>
    <dgm:pt modelId="{26EB2600-2B03-F24D-9E95-95533189310D}" type="pres">
      <dgm:prSet presAssocID="{226C9C21-9FD1-844E-A63C-482740825CE4}" presName="circleTx" presStyleLbl="node1" presStyleIdx="18" presStyleCnt="19"/>
      <dgm:spPr/>
    </dgm:pt>
    <dgm:pt modelId="{386A039D-4320-E24F-AA96-CED475CE09E5}" type="pres">
      <dgm:prSet presAssocID="{226C9C21-9FD1-844E-A63C-482740825CE4}" presName="desTxN" presStyleLbl="revTx" presStyleIdx="2" presStyleCnt="3" custScaleX="115868">
        <dgm:presLayoutVars>
          <dgm:bulletEnabled val="1"/>
        </dgm:presLayoutVars>
      </dgm:prSet>
      <dgm:spPr/>
    </dgm:pt>
    <dgm:pt modelId="{FBE5ACE3-6EC1-3142-A3FD-FF2ADE61CC9F}" type="pres">
      <dgm:prSet presAssocID="{226C9C21-9FD1-844E-A63C-482740825CE4}" presName="spN" presStyleCnt="0"/>
      <dgm:spPr/>
    </dgm:pt>
  </dgm:ptLst>
  <dgm:cxnLst>
    <dgm:cxn modelId="{D5F1AC0B-AF29-5C41-9C3A-443671AAA66A}" srcId="{20B45E5A-8E15-6D47-B3AC-347670526807}" destId="{DCF74999-8405-FD45-B81A-9F3874B6CC19}" srcOrd="0" destOrd="0" parTransId="{3BB97FAD-A136-6746-9E55-4DCAE5863FCA}" sibTransId="{4A2F7E66-288C-E24E-AC92-670BECA994F4}"/>
    <dgm:cxn modelId="{9CB1DA2D-8664-E242-BBBD-C14084027CD3}" type="presOf" srcId="{684B4A5D-3DA9-8948-81C8-DBF0B81B68CA}" destId="{6982414E-A75C-8842-989C-04B1E44BEDEC}" srcOrd="0" destOrd="0" presId="urn:microsoft.com/office/officeart/2009/3/layout/RandomtoResultProcess"/>
    <dgm:cxn modelId="{F2719A3E-282C-7B41-806E-A97217D011FD}" type="presOf" srcId="{DCF74999-8405-FD45-B81A-9F3874B6CC19}" destId="{0B778BFF-519B-A041-AC59-5209A9887F79}" srcOrd="0" destOrd="0" presId="urn:microsoft.com/office/officeart/2009/3/layout/RandomtoResultProcess"/>
    <dgm:cxn modelId="{39284757-8185-6548-AD65-C19655797360}" type="presOf" srcId="{7F98155F-1F8C-B14A-9D33-B56621EEAF79}" destId="{386A039D-4320-E24F-AA96-CED475CE09E5}" srcOrd="0" destOrd="0" presId="urn:microsoft.com/office/officeart/2009/3/layout/RandomtoResultProcess"/>
    <dgm:cxn modelId="{3A1F5195-3964-0448-9A4B-A59893E1AEA6}" srcId="{226C9C21-9FD1-844E-A63C-482740825CE4}" destId="{7F98155F-1F8C-B14A-9D33-B56621EEAF79}" srcOrd="0" destOrd="0" parTransId="{5E3916CB-1FAC-F245-808C-330EF63463EA}" sibTransId="{FFD17722-FCE0-E04D-8F5B-2151459CDA93}"/>
    <dgm:cxn modelId="{204E8FB5-4A73-DB4F-B81A-9E7C0C5D453A}" type="presOf" srcId="{20B45E5A-8E15-6D47-B3AC-347670526807}" destId="{23B2E565-4AD1-4E42-B6B5-D16F16136FE7}" srcOrd="0" destOrd="0" presId="urn:microsoft.com/office/officeart/2009/3/layout/RandomtoResultProcess"/>
    <dgm:cxn modelId="{22406EB6-B1D0-514C-BF2E-56330E516766}" type="presOf" srcId="{226C9C21-9FD1-844E-A63C-482740825CE4}" destId="{26EB2600-2B03-F24D-9E95-95533189310D}" srcOrd="0" destOrd="0" presId="urn:microsoft.com/office/officeart/2009/3/layout/RandomtoResultProcess"/>
    <dgm:cxn modelId="{BCB2CEBE-0A83-074C-8642-6C100EF487F5}" srcId="{DCF74999-8405-FD45-B81A-9F3874B6CC19}" destId="{684B4A5D-3DA9-8948-81C8-DBF0B81B68CA}" srcOrd="0" destOrd="0" parTransId="{3DED9EBB-2C64-9245-A684-6055C9811CF2}" sibTransId="{782B82CD-68A7-FC41-B664-2BF07A0DDB46}"/>
    <dgm:cxn modelId="{2281DCED-5328-324A-B194-81C9D981BF67}" srcId="{20B45E5A-8E15-6D47-B3AC-347670526807}" destId="{226C9C21-9FD1-844E-A63C-482740825CE4}" srcOrd="1" destOrd="0" parTransId="{6C79F5D4-7557-EB4E-9CD5-CB22A53664A3}" sibTransId="{AA70626E-70F8-2B49-A6A9-52382CB86160}"/>
    <dgm:cxn modelId="{DB1AEBAB-67D8-7B49-B09F-7584632C39D4}" type="presParOf" srcId="{23B2E565-4AD1-4E42-B6B5-D16F16136FE7}" destId="{F7D617F8-E4BA-DA42-92F6-C46A050F5455}" srcOrd="0" destOrd="0" presId="urn:microsoft.com/office/officeart/2009/3/layout/RandomtoResultProcess"/>
    <dgm:cxn modelId="{3EDBC685-6A23-F546-AEE9-BCF04F0E0051}" type="presParOf" srcId="{F7D617F8-E4BA-DA42-92F6-C46A050F5455}" destId="{0B778BFF-519B-A041-AC59-5209A9887F79}" srcOrd="0" destOrd="0" presId="urn:microsoft.com/office/officeart/2009/3/layout/RandomtoResultProcess"/>
    <dgm:cxn modelId="{86C534B0-C57E-6044-81F2-3ACE7C85A5BD}" type="presParOf" srcId="{F7D617F8-E4BA-DA42-92F6-C46A050F5455}" destId="{6982414E-A75C-8842-989C-04B1E44BEDEC}" srcOrd="1" destOrd="0" presId="urn:microsoft.com/office/officeart/2009/3/layout/RandomtoResultProcess"/>
    <dgm:cxn modelId="{74360FCC-EF77-4045-9F31-843A6791E411}" type="presParOf" srcId="{F7D617F8-E4BA-DA42-92F6-C46A050F5455}" destId="{8356DF47-5A6D-AE47-8A67-02F5BED0A6AB}" srcOrd="2" destOrd="0" presId="urn:microsoft.com/office/officeart/2009/3/layout/RandomtoResultProcess"/>
    <dgm:cxn modelId="{18AD3968-7A6B-5045-8627-5B5A23FDB9EB}" type="presParOf" srcId="{F7D617F8-E4BA-DA42-92F6-C46A050F5455}" destId="{CB40F6BA-BCB0-D147-8F4E-0A8ABDE8BBC5}" srcOrd="3" destOrd="0" presId="urn:microsoft.com/office/officeart/2009/3/layout/RandomtoResultProcess"/>
    <dgm:cxn modelId="{90CC69DD-8E89-6C4F-A349-4B15EFE2EDB6}" type="presParOf" srcId="{F7D617F8-E4BA-DA42-92F6-C46A050F5455}" destId="{9ABD843B-8E06-EC40-870F-258A96DB7E62}" srcOrd="4" destOrd="0" presId="urn:microsoft.com/office/officeart/2009/3/layout/RandomtoResultProcess"/>
    <dgm:cxn modelId="{F37F2FA0-244E-C540-8D19-5202F3AF3B5E}" type="presParOf" srcId="{F7D617F8-E4BA-DA42-92F6-C46A050F5455}" destId="{F1892D90-66B6-CF47-8A82-8DFF8D65A8CE}" srcOrd="5" destOrd="0" presId="urn:microsoft.com/office/officeart/2009/3/layout/RandomtoResultProcess"/>
    <dgm:cxn modelId="{4012C637-7811-1245-B984-786954191E02}" type="presParOf" srcId="{F7D617F8-E4BA-DA42-92F6-C46A050F5455}" destId="{40AD27BC-1EEB-9042-9827-EA7701E39C2C}" srcOrd="6" destOrd="0" presId="urn:microsoft.com/office/officeart/2009/3/layout/RandomtoResultProcess"/>
    <dgm:cxn modelId="{877202F5-41A5-B440-9342-65F24566CE3B}" type="presParOf" srcId="{F7D617F8-E4BA-DA42-92F6-C46A050F5455}" destId="{605EF3BC-F569-7F4D-9B59-950D1A8B96BB}" srcOrd="7" destOrd="0" presId="urn:microsoft.com/office/officeart/2009/3/layout/RandomtoResultProcess"/>
    <dgm:cxn modelId="{0FF7562D-D68C-9542-B56C-C74ADA8FDCCB}" type="presParOf" srcId="{F7D617F8-E4BA-DA42-92F6-C46A050F5455}" destId="{371D3777-4A2A-D44B-9861-99C41782F4DD}" srcOrd="8" destOrd="0" presId="urn:microsoft.com/office/officeart/2009/3/layout/RandomtoResultProcess"/>
    <dgm:cxn modelId="{DEBD5B3C-AB4C-DB42-9F7C-100CF2E6962C}" type="presParOf" srcId="{F7D617F8-E4BA-DA42-92F6-C46A050F5455}" destId="{8A829699-E310-5148-A244-6992B6A38097}" srcOrd="9" destOrd="0" presId="urn:microsoft.com/office/officeart/2009/3/layout/RandomtoResultProcess"/>
    <dgm:cxn modelId="{D39E8A24-947D-6447-90E3-9C82912FD8FB}" type="presParOf" srcId="{F7D617F8-E4BA-DA42-92F6-C46A050F5455}" destId="{E968E874-B141-564A-B8F1-638EDA4A64B6}" srcOrd="10" destOrd="0" presId="urn:microsoft.com/office/officeart/2009/3/layout/RandomtoResultProcess"/>
    <dgm:cxn modelId="{BD6C2B4E-F4E4-C74E-9056-E55DE3CFC5DF}" type="presParOf" srcId="{F7D617F8-E4BA-DA42-92F6-C46A050F5455}" destId="{A4FED630-C20A-9D4F-9951-46C7F3123830}" srcOrd="11" destOrd="0" presId="urn:microsoft.com/office/officeart/2009/3/layout/RandomtoResultProcess"/>
    <dgm:cxn modelId="{EBEDC974-2B78-7747-B9DF-2ED78FB13B07}" type="presParOf" srcId="{F7D617F8-E4BA-DA42-92F6-C46A050F5455}" destId="{2F2945B8-29DC-B44B-8D33-F53CABB02C50}" srcOrd="12" destOrd="0" presId="urn:microsoft.com/office/officeart/2009/3/layout/RandomtoResultProcess"/>
    <dgm:cxn modelId="{755D8EE1-C848-5046-8C90-C3CD15DD1E5D}" type="presParOf" srcId="{F7D617F8-E4BA-DA42-92F6-C46A050F5455}" destId="{2D581339-0E51-1745-90E0-9954298FC2FB}" srcOrd="13" destOrd="0" presId="urn:microsoft.com/office/officeart/2009/3/layout/RandomtoResultProcess"/>
    <dgm:cxn modelId="{0FEBD17E-F76F-F645-9BFB-0F991AB901FD}" type="presParOf" srcId="{F7D617F8-E4BA-DA42-92F6-C46A050F5455}" destId="{E4226193-B7F6-354F-9581-16619A602481}" srcOrd="14" destOrd="0" presId="urn:microsoft.com/office/officeart/2009/3/layout/RandomtoResultProcess"/>
    <dgm:cxn modelId="{5C19F1B9-01EF-3F4A-96D6-6FC9915DB06F}" type="presParOf" srcId="{F7D617F8-E4BA-DA42-92F6-C46A050F5455}" destId="{8614BABC-DC3C-744C-8702-83361A75E127}" srcOrd="15" destOrd="0" presId="urn:microsoft.com/office/officeart/2009/3/layout/RandomtoResultProcess"/>
    <dgm:cxn modelId="{F82BAD70-D41F-594C-9D75-855CA7D9FC9C}" type="presParOf" srcId="{F7D617F8-E4BA-DA42-92F6-C46A050F5455}" destId="{1637A0BA-7A95-D44F-90C2-08913B52E192}" srcOrd="16" destOrd="0" presId="urn:microsoft.com/office/officeart/2009/3/layout/RandomtoResultProcess"/>
    <dgm:cxn modelId="{83F9A2E6-4576-5440-B92A-358D00A17613}" type="presParOf" srcId="{F7D617F8-E4BA-DA42-92F6-C46A050F5455}" destId="{502752BA-CB4C-FE44-96C6-23D90F88550B}" srcOrd="17" destOrd="0" presId="urn:microsoft.com/office/officeart/2009/3/layout/RandomtoResultProcess"/>
    <dgm:cxn modelId="{2659CFA5-0AD4-D949-8BD5-8B178CDEC738}" type="presParOf" srcId="{F7D617F8-E4BA-DA42-92F6-C46A050F5455}" destId="{3442AED7-56DC-934B-A26F-22F28754E148}" srcOrd="18" destOrd="0" presId="urn:microsoft.com/office/officeart/2009/3/layout/RandomtoResultProcess"/>
    <dgm:cxn modelId="{108E4180-FFE5-FC46-8855-B993379BB1BF}" type="presParOf" srcId="{F7D617F8-E4BA-DA42-92F6-C46A050F5455}" destId="{1F54AB74-9ADE-B245-A5ED-1D2806A0C5C5}" srcOrd="19" destOrd="0" presId="urn:microsoft.com/office/officeart/2009/3/layout/RandomtoResultProcess"/>
    <dgm:cxn modelId="{CF9EB0E3-79E0-CB4D-9FF5-6284D5E56F66}" type="presParOf" srcId="{23B2E565-4AD1-4E42-B6B5-D16F16136FE7}" destId="{EC5B6880-1FF7-C44D-A5D2-70164BE082FD}" srcOrd="1" destOrd="0" presId="urn:microsoft.com/office/officeart/2009/3/layout/RandomtoResultProcess"/>
    <dgm:cxn modelId="{E87F7C2E-284B-134E-AF4D-A45272076D1D}" type="presParOf" srcId="{EC5B6880-1FF7-C44D-A5D2-70164BE082FD}" destId="{DC00CE1A-029A-9D42-A776-9AF3A6BEBBD7}" srcOrd="0" destOrd="0" presId="urn:microsoft.com/office/officeart/2009/3/layout/RandomtoResultProcess"/>
    <dgm:cxn modelId="{BF5CD0DD-D31C-CC4D-8EFC-76A92733B167}" type="presParOf" srcId="{EC5B6880-1FF7-C44D-A5D2-70164BE082FD}" destId="{B8281357-7137-254A-943D-9C6DB6BC4864}" srcOrd="1" destOrd="0" presId="urn:microsoft.com/office/officeart/2009/3/layout/RandomtoResultProcess"/>
    <dgm:cxn modelId="{53A9991C-221E-DC4E-A795-232A060CD08E}" type="presParOf" srcId="{23B2E565-4AD1-4E42-B6B5-D16F16136FE7}" destId="{16B75C85-952A-2C4E-B7AD-212F9DA35416}" srcOrd="2" destOrd="0" presId="urn:microsoft.com/office/officeart/2009/3/layout/RandomtoResultProcess"/>
    <dgm:cxn modelId="{B6FDFA2D-3B9D-ED4D-8268-6277269D71EE}" type="presParOf" srcId="{23B2E565-4AD1-4E42-B6B5-D16F16136FE7}" destId="{9F719A46-FC74-3A49-83F4-F1AC5BF50ED9}" srcOrd="3" destOrd="0" presId="urn:microsoft.com/office/officeart/2009/3/layout/RandomtoResultProcess"/>
    <dgm:cxn modelId="{F6DD0BD4-2CD0-5842-A3A8-7FBC8233B529}" type="presParOf" srcId="{9F719A46-FC74-3A49-83F4-F1AC5BF50ED9}" destId="{22515FD1-6519-AB49-BB28-2988E043BD1F}" srcOrd="0" destOrd="0" presId="urn:microsoft.com/office/officeart/2009/3/layout/RandomtoResultProcess"/>
    <dgm:cxn modelId="{0D83009B-79B8-A844-8BC4-AE538C1F3110}" type="presParOf" srcId="{9F719A46-FC74-3A49-83F4-F1AC5BF50ED9}" destId="{C4C2AEC5-1DC7-6544-BE05-E960B2596857}" srcOrd="1" destOrd="0" presId="urn:microsoft.com/office/officeart/2009/3/layout/RandomtoResultProcess"/>
    <dgm:cxn modelId="{944127F9-B04E-0145-A78A-4B1BE1B269EB}" type="presParOf" srcId="{23B2E565-4AD1-4E42-B6B5-D16F16136FE7}" destId="{09F3B646-B50A-AB4C-800D-C83BCA890C89}" srcOrd="4" destOrd="0" presId="urn:microsoft.com/office/officeart/2009/3/layout/RandomtoResultProcess"/>
    <dgm:cxn modelId="{692172BA-EF60-A541-B79F-84B060AE8566}" type="presParOf" srcId="{09F3B646-B50A-AB4C-800D-C83BCA890C89}" destId="{26EB2600-2B03-F24D-9E95-95533189310D}" srcOrd="0" destOrd="0" presId="urn:microsoft.com/office/officeart/2009/3/layout/RandomtoResultProcess"/>
    <dgm:cxn modelId="{AC7B7F1E-EE87-8145-AA63-1EE9CD1FAC6E}" type="presParOf" srcId="{09F3B646-B50A-AB4C-800D-C83BCA890C89}" destId="{386A039D-4320-E24F-AA96-CED475CE09E5}" srcOrd="1" destOrd="0" presId="urn:microsoft.com/office/officeart/2009/3/layout/RandomtoResultProcess"/>
    <dgm:cxn modelId="{2834DBC7-BD92-F04D-B9EE-EDDA3DC6222A}" type="presParOf" srcId="{09F3B646-B50A-AB4C-800D-C83BCA890C89}" destId="{FBE5ACE3-6EC1-3142-A3FD-FF2ADE61CC9F}" srcOrd="2"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B45E5A-8E15-6D47-B3AC-347670526807}"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fr-FR"/>
        </a:p>
      </dgm:t>
    </dgm:pt>
    <dgm:pt modelId="{DCF74999-8405-FD45-B81A-9F3874B6CC19}">
      <dgm:prSet phldrT="[Texte]"/>
      <dgm:spPr/>
      <dgm:t>
        <a:bodyPr/>
        <a:lstStyle/>
        <a:p>
          <a:r>
            <a:rPr lang="fr-FR" dirty="0"/>
            <a:t>Préoccupations</a:t>
          </a:r>
        </a:p>
      </dgm:t>
    </dgm:pt>
    <dgm:pt modelId="{3BB97FAD-A136-6746-9E55-4DCAE5863FCA}" type="parTrans" cxnId="{D5F1AC0B-AF29-5C41-9C3A-443671AAA66A}">
      <dgm:prSet/>
      <dgm:spPr/>
      <dgm:t>
        <a:bodyPr/>
        <a:lstStyle/>
        <a:p>
          <a:endParaRPr lang="fr-FR"/>
        </a:p>
      </dgm:t>
    </dgm:pt>
    <dgm:pt modelId="{4A2F7E66-288C-E24E-AC92-670BECA994F4}" type="sibTrans" cxnId="{D5F1AC0B-AF29-5C41-9C3A-443671AAA66A}">
      <dgm:prSet/>
      <dgm:spPr/>
      <dgm:t>
        <a:bodyPr/>
        <a:lstStyle/>
        <a:p>
          <a:endParaRPr lang="fr-FR"/>
        </a:p>
      </dgm:t>
    </dgm:pt>
    <dgm:pt modelId="{684B4A5D-3DA9-8948-81C8-DBF0B81B68CA}">
      <dgm:prSet phldrT="[Texte]"/>
      <dgm:spPr/>
      <dgm:t>
        <a:bodyPr/>
        <a:lstStyle/>
        <a:p>
          <a:r>
            <a:rPr lang="fr-FR" dirty="0"/>
            <a:t>Besoins exprimés</a:t>
          </a:r>
        </a:p>
      </dgm:t>
    </dgm:pt>
    <dgm:pt modelId="{3DED9EBB-2C64-9245-A684-6055C9811CF2}" type="parTrans" cxnId="{BCB2CEBE-0A83-074C-8642-6C100EF487F5}">
      <dgm:prSet/>
      <dgm:spPr/>
      <dgm:t>
        <a:bodyPr/>
        <a:lstStyle/>
        <a:p>
          <a:endParaRPr lang="fr-FR"/>
        </a:p>
      </dgm:t>
    </dgm:pt>
    <dgm:pt modelId="{782B82CD-68A7-FC41-B664-2BF07A0DDB46}" type="sibTrans" cxnId="{BCB2CEBE-0A83-074C-8642-6C100EF487F5}">
      <dgm:prSet/>
      <dgm:spPr/>
      <dgm:t>
        <a:bodyPr/>
        <a:lstStyle/>
        <a:p>
          <a:endParaRPr lang="fr-FR"/>
        </a:p>
      </dgm:t>
    </dgm:pt>
    <dgm:pt modelId="{226C9C21-9FD1-844E-A63C-482740825CE4}">
      <dgm:prSet phldrT="[Texte]"/>
      <dgm:spPr/>
      <dgm:t>
        <a:bodyPr/>
        <a:lstStyle/>
        <a:p>
          <a:r>
            <a:rPr lang="fr-FR" dirty="0"/>
            <a:t>Projet de recherche</a:t>
          </a:r>
        </a:p>
      </dgm:t>
    </dgm:pt>
    <dgm:pt modelId="{6C79F5D4-7557-EB4E-9CD5-CB22A53664A3}" type="parTrans" cxnId="{2281DCED-5328-324A-B194-81C9D981BF67}">
      <dgm:prSet/>
      <dgm:spPr/>
      <dgm:t>
        <a:bodyPr/>
        <a:lstStyle/>
        <a:p>
          <a:endParaRPr lang="fr-FR"/>
        </a:p>
      </dgm:t>
    </dgm:pt>
    <dgm:pt modelId="{AA70626E-70F8-2B49-A6A9-52382CB86160}" type="sibTrans" cxnId="{2281DCED-5328-324A-B194-81C9D981BF67}">
      <dgm:prSet/>
      <dgm:spPr/>
      <dgm:t>
        <a:bodyPr/>
        <a:lstStyle/>
        <a:p>
          <a:endParaRPr lang="fr-FR"/>
        </a:p>
      </dgm:t>
    </dgm:pt>
    <dgm:pt modelId="{7F98155F-1F8C-B14A-9D33-B56621EEAF79}">
      <dgm:prSet phldrT="[Texte]"/>
      <dgm:spPr/>
      <dgm:t>
        <a:bodyPr/>
        <a:lstStyle/>
        <a:p>
          <a:r>
            <a:rPr lang="fr-FR" dirty="0"/>
            <a:t>Formation négociée</a:t>
          </a:r>
        </a:p>
      </dgm:t>
    </dgm:pt>
    <dgm:pt modelId="{5E3916CB-1FAC-F245-808C-330EF63463EA}" type="parTrans" cxnId="{3A1F5195-3964-0448-9A4B-A59893E1AEA6}">
      <dgm:prSet/>
      <dgm:spPr/>
      <dgm:t>
        <a:bodyPr/>
        <a:lstStyle/>
        <a:p>
          <a:endParaRPr lang="fr-FR"/>
        </a:p>
      </dgm:t>
    </dgm:pt>
    <dgm:pt modelId="{FFD17722-FCE0-E04D-8F5B-2151459CDA93}" type="sibTrans" cxnId="{3A1F5195-3964-0448-9A4B-A59893E1AEA6}">
      <dgm:prSet/>
      <dgm:spPr/>
      <dgm:t>
        <a:bodyPr/>
        <a:lstStyle/>
        <a:p>
          <a:endParaRPr lang="fr-FR"/>
        </a:p>
      </dgm:t>
    </dgm:pt>
    <dgm:pt modelId="{23B2E565-4AD1-4E42-B6B5-D16F16136FE7}" type="pres">
      <dgm:prSet presAssocID="{20B45E5A-8E15-6D47-B3AC-347670526807}" presName="Name0" presStyleCnt="0">
        <dgm:presLayoutVars>
          <dgm:dir/>
          <dgm:animOne val="branch"/>
          <dgm:animLvl val="lvl"/>
        </dgm:presLayoutVars>
      </dgm:prSet>
      <dgm:spPr/>
    </dgm:pt>
    <dgm:pt modelId="{F7D617F8-E4BA-DA42-92F6-C46A050F5455}" type="pres">
      <dgm:prSet presAssocID="{DCF74999-8405-FD45-B81A-9F3874B6CC19}" presName="chaos" presStyleCnt="0"/>
      <dgm:spPr/>
    </dgm:pt>
    <dgm:pt modelId="{0B778BFF-519B-A041-AC59-5209A9887F79}" type="pres">
      <dgm:prSet presAssocID="{DCF74999-8405-FD45-B81A-9F3874B6CC19}" presName="parTx1" presStyleLbl="revTx" presStyleIdx="0" presStyleCnt="3"/>
      <dgm:spPr/>
    </dgm:pt>
    <dgm:pt modelId="{6982414E-A75C-8842-989C-04B1E44BEDEC}" type="pres">
      <dgm:prSet presAssocID="{DCF74999-8405-FD45-B81A-9F3874B6CC19}" presName="desTx1" presStyleLbl="revTx" presStyleIdx="1" presStyleCnt="3">
        <dgm:presLayoutVars>
          <dgm:bulletEnabled val="1"/>
        </dgm:presLayoutVars>
      </dgm:prSet>
      <dgm:spPr/>
    </dgm:pt>
    <dgm:pt modelId="{8356DF47-5A6D-AE47-8A67-02F5BED0A6AB}" type="pres">
      <dgm:prSet presAssocID="{DCF74999-8405-FD45-B81A-9F3874B6CC19}" presName="c1" presStyleLbl="node1" presStyleIdx="0" presStyleCnt="19"/>
      <dgm:spPr/>
    </dgm:pt>
    <dgm:pt modelId="{CB40F6BA-BCB0-D147-8F4E-0A8ABDE8BBC5}" type="pres">
      <dgm:prSet presAssocID="{DCF74999-8405-FD45-B81A-9F3874B6CC19}" presName="c2" presStyleLbl="node1" presStyleIdx="1" presStyleCnt="19"/>
      <dgm:spPr/>
    </dgm:pt>
    <dgm:pt modelId="{9ABD843B-8E06-EC40-870F-258A96DB7E62}" type="pres">
      <dgm:prSet presAssocID="{DCF74999-8405-FD45-B81A-9F3874B6CC19}" presName="c3" presStyleLbl="node1" presStyleIdx="2" presStyleCnt="19"/>
      <dgm:spPr/>
    </dgm:pt>
    <dgm:pt modelId="{F1892D90-66B6-CF47-8A82-8DFF8D65A8CE}" type="pres">
      <dgm:prSet presAssocID="{DCF74999-8405-FD45-B81A-9F3874B6CC19}" presName="c4" presStyleLbl="node1" presStyleIdx="3" presStyleCnt="19"/>
      <dgm:spPr/>
    </dgm:pt>
    <dgm:pt modelId="{40AD27BC-1EEB-9042-9827-EA7701E39C2C}" type="pres">
      <dgm:prSet presAssocID="{DCF74999-8405-FD45-B81A-9F3874B6CC19}" presName="c5" presStyleLbl="node1" presStyleIdx="4" presStyleCnt="19"/>
      <dgm:spPr/>
    </dgm:pt>
    <dgm:pt modelId="{605EF3BC-F569-7F4D-9B59-950D1A8B96BB}" type="pres">
      <dgm:prSet presAssocID="{DCF74999-8405-FD45-B81A-9F3874B6CC19}" presName="c6" presStyleLbl="node1" presStyleIdx="5" presStyleCnt="19"/>
      <dgm:spPr/>
    </dgm:pt>
    <dgm:pt modelId="{371D3777-4A2A-D44B-9861-99C41782F4DD}" type="pres">
      <dgm:prSet presAssocID="{DCF74999-8405-FD45-B81A-9F3874B6CC19}" presName="c7" presStyleLbl="node1" presStyleIdx="6" presStyleCnt="19"/>
      <dgm:spPr/>
    </dgm:pt>
    <dgm:pt modelId="{8A829699-E310-5148-A244-6992B6A38097}" type="pres">
      <dgm:prSet presAssocID="{DCF74999-8405-FD45-B81A-9F3874B6CC19}" presName="c8" presStyleLbl="node1" presStyleIdx="7" presStyleCnt="19"/>
      <dgm:spPr/>
    </dgm:pt>
    <dgm:pt modelId="{E968E874-B141-564A-B8F1-638EDA4A64B6}" type="pres">
      <dgm:prSet presAssocID="{DCF74999-8405-FD45-B81A-9F3874B6CC19}" presName="c9" presStyleLbl="node1" presStyleIdx="8" presStyleCnt="19"/>
      <dgm:spPr/>
    </dgm:pt>
    <dgm:pt modelId="{A4FED630-C20A-9D4F-9951-46C7F3123830}" type="pres">
      <dgm:prSet presAssocID="{DCF74999-8405-FD45-B81A-9F3874B6CC19}" presName="c10" presStyleLbl="node1" presStyleIdx="9" presStyleCnt="19"/>
      <dgm:spPr/>
    </dgm:pt>
    <dgm:pt modelId="{2F2945B8-29DC-B44B-8D33-F53CABB02C50}" type="pres">
      <dgm:prSet presAssocID="{DCF74999-8405-FD45-B81A-9F3874B6CC19}" presName="c11" presStyleLbl="node1" presStyleIdx="10" presStyleCnt="19"/>
      <dgm:spPr/>
    </dgm:pt>
    <dgm:pt modelId="{2D581339-0E51-1745-90E0-9954298FC2FB}" type="pres">
      <dgm:prSet presAssocID="{DCF74999-8405-FD45-B81A-9F3874B6CC19}" presName="c12" presStyleLbl="node1" presStyleIdx="11" presStyleCnt="19"/>
      <dgm:spPr/>
    </dgm:pt>
    <dgm:pt modelId="{E4226193-B7F6-354F-9581-16619A602481}" type="pres">
      <dgm:prSet presAssocID="{DCF74999-8405-FD45-B81A-9F3874B6CC19}" presName="c13" presStyleLbl="node1" presStyleIdx="12" presStyleCnt="19"/>
      <dgm:spPr/>
    </dgm:pt>
    <dgm:pt modelId="{8614BABC-DC3C-744C-8702-83361A75E127}" type="pres">
      <dgm:prSet presAssocID="{DCF74999-8405-FD45-B81A-9F3874B6CC19}" presName="c14" presStyleLbl="node1" presStyleIdx="13" presStyleCnt="19"/>
      <dgm:spPr/>
    </dgm:pt>
    <dgm:pt modelId="{1637A0BA-7A95-D44F-90C2-08913B52E192}" type="pres">
      <dgm:prSet presAssocID="{DCF74999-8405-FD45-B81A-9F3874B6CC19}" presName="c15" presStyleLbl="node1" presStyleIdx="14" presStyleCnt="19"/>
      <dgm:spPr/>
    </dgm:pt>
    <dgm:pt modelId="{502752BA-CB4C-FE44-96C6-23D90F88550B}" type="pres">
      <dgm:prSet presAssocID="{DCF74999-8405-FD45-B81A-9F3874B6CC19}" presName="c16" presStyleLbl="node1" presStyleIdx="15" presStyleCnt="19"/>
      <dgm:spPr/>
    </dgm:pt>
    <dgm:pt modelId="{3442AED7-56DC-934B-A26F-22F28754E148}" type="pres">
      <dgm:prSet presAssocID="{DCF74999-8405-FD45-B81A-9F3874B6CC19}" presName="c17" presStyleLbl="node1" presStyleIdx="16" presStyleCnt="19"/>
      <dgm:spPr/>
    </dgm:pt>
    <dgm:pt modelId="{1F54AB74-9ADE-B245-A5ED-1D2806A0C5C5}" type="pres">
      <dgm:prSet presAssocID="{DCF74999-8405-FD45-B81A-9F3874B6CC19}" presName="c18" presStyleLbl="node1" presStyleIdx="17" presStyleCnt="19"/>
      <dgm:spPr/>
    </dgm:pt>
    <dgm:pt modelId="{EC5B6880-1FF7-C44D-A5D2-70164BE082FD}" type="pres">
      <dgm:prSet presAssocID="{4A2F7E66-288C-E24E-AC92-670BECA994F4}" presName="chevronComposite1" presStyleCnt="0"/>
      <dgm:spPr/>
    </dgm:pt>
    <dgm:pt modelId="{DC00CE1A-029A-9D42-A776-9AF3A6BEBBD7}" type="pres">
      <dgm:prSet presAssocID="{4A2F7E66-288C-E24E-AC92-670BECA994F4}" presName="chevron1" presStyleLbl="sibTrans2D1" presStyleIdx="0" presStyleCnt="2"/>
      <dgm:spPr/>
    </dgm:pt>
    <dgm:pt modelId="{B8281357-7137-254A-943D-9C6DB6BC4864}" type="pres">
      <dgm:prSet presAssocID="{4A2F7E66-288C-E24E-AC92-670BECA994F4}" presName="spChevron1" presStyleCnt="0"/>
      <dgm:spPr/>
    </dgm:pt>
    <dgm:pt modelId="{16B75C85-952A-2C4E-B7AD-212F9DA35416}" type="pres">
      <dgm:prSet presAssocID="{4A2F7E66-288C-E24E-AC92-670BECA994F4}" presName="overlap" presStyleCnt="0"/>
      <dgm:spPr/>
    </dgm:pt>
    <dgm:pt modelId="{9F719A46-FC74-3A49-83F4-F1AC5BF50ED9}" type="pres">
      <dgm:prSet presAssocID="{4A2F7E66-288C-E24E-AC92-670BECA994F4}" presName="chevronComposite2" presStyleCnt="0"/>
      <dgm:spPr/>
    </dgm:pt>
    <dgm:pt modelId="{22515FD1-6519-AB49-BB28-2988E043BD1F}" type="pres">
      <dgm:prSet presAssocID="{4A2F7E66-288C-E24E-AC92-670BECA994F4}" presName="chevron2" presStyleLbl="sibTrans2D1" presStyleIdx="1" presStyleCnt="2"/>
      <dgm:spPr/>
    </dgm:pt>
    <dgm:pt modelId="{C4C2AEC5-1DC7-6544-BE05-E960B2596857}" type="pres">
      <dgm:prSet presAssocID="{4A2F7E66-288C-E24E-AC92-670BECA994F4}" presName="spChevron2" presStyleCnt="0"/>
      <dgm:spPr/>
    </dgm:pt>
    <dgm:pt modelId="{09F3B646-B50A-AB4C-800D-C83BCA890C89}" type="pres">
      <dgm:prSet presAssocID="{226C9C21-9FD1-844E-A63C-482740825CE4}" presName="last" presStyleCnt="0"/>
      <dgm:spPr/>
    </dgm:pt>
    <dgm:pt modelId="{26EB2600-2B03-F24D-9E95-95533189310D}" type="pres">
      <dgm:prSet presAssocID="{226C9C21-9FD1-844E-A63C-482740825CE4}" presName="circleTx" presStyleLbl="node1" presStyleIdx="18" presStyleCnt="19" custLinFactNeighborX="1514" custLinFactNeighborY="-747"/>
      <dgm:spPr/>
    </dgm:pt>
    <dgm:pt modelId="{386A039D-4320-E24F-AA96-CED475CE09E5}" type="pres">
      <dgm:prSet presAssocID="{226C9C21-9FD1-844E-A63C-482740825CE4}" presName="desTxN" presStyleLbl="revTx" presStyleIdx="2" presStyleCnt="3">
        <dgm:presLayoutVars>
          <dgm:bulletEnabled val="1"/>
        </dgm:presLayoutVars>
      </dgm:prSet>
      <dgm:spPr/>
    </dgm:pt>
    <dgm:pt modelId="{FBE5ACE3-6EC1-3142-A3FD-FF2ADE61CC9F}" type="pres">
      <dgm:prSet presAssocID="{226C9C21-9FD1-844E-A63C-482740825CE4}" presName="spN" presStyleCnt="0"/>
      <dgm:spPr/>
    </dgm:pt>
  </dgm:ptLst>
  <dgm:cxnLst>
    <dgm:cxn modelId="{D5F1AC0B-AF29-5C41-9C3A-443671AAA66A}" srcId="{20B45E5A-8E15-6D47-B3AC-347670526807}" destId="{DCF74999-8405-FD45-B81A-9F3874B6CC19}" srcOrd="0" destOrd="0" parTransId="{3BB97FAD-A136-6746-9E55-4DCAE5863FCA}" sibTransId="{4A2F7E66-288C-E24E-AC92-670BECA994F4}"/>
    <dgm:cxn modelId="{9CB1DA2D-8664-E242-BBBD-C14084027CD3}" type="presOf" srcId="{684B4A5D-3DA9-8948-81C8-DBF0B81B68CA}" destId="{6982414E-A75C-8842-989C-04B1E44BEDEC}" srcOrd="0" destOrd="0" presId="urn:microsoft.com/office/officeart/2009/3/layout/RandomtoResultProcess"/>
    <dgm:cxn modelId="{F2719A3E-282C-7B41-806E-A97217D011FD}" type="presOf" srcId="{DCF74999-8405-FD45-B81A-9F3874B6CC19}" destId="{0B778BFF-519B-A041-AC59-5209A9887F79}" srcOrd="0" destOrd="0" presId="urn:microsoft.com/office/officeart/2009/3/layout/RandomtoResultProcess"/>
    <dgm:cxn modelId="{39284757-8185-6548-AD65-C19655797360}" type="presOf" srcId="{7F98155F-1F8C-B14A-9D33-B56621EEAF79}" destId="{386A039D-4320-E24F-AA96-CED475CE09E5}" srcOrd="0" destOrd="0" presId="urn:microsoft.com/office/officeart/2009/3/layout/RandomtoResultProcess"/>
    <dgm:cxn modelId="{3A1F5195-3964-0448-9A4B-A59893E1AEA6}" srcId="{226C9C21-9FD1-844E-A63C-482740825CE4}" destId="{7F98155F-1F8C-B14A-9D33-B56621EEAF79}" srcOrd="0" destOrd="0" parTransId="{5E3916CB-1FAC-F245-808C-330EF63463EA}" sibTransId="{FFD17722-FCE0-E04D-8F5B-2151459CDA93}"/>
    <dgm:cxn modelId="{204E8FB5-4A73-DB4F-B81A-9E7C0C5D453A}" type="presOf" srcId="{20B45E5A-8E15-6D47-B3AC-347670526807}" destId="{23B2E565-4AD1-4E42-B6B5-D16F16136FE7}" srcOrd="0" destOrd="0" presId="urn:microsoft.com/office/officeart/2009/3/layout/RandomtoResultProcess"/>
    <dgm:cxn modelId="{22406EB6-B1D0-514C-BF2E-56330E516766}" type="presOf" srcId="{226C9C21-9FD1-844E-A63C-482740825CE4}" destId="{26EB2600-2B03-F24D-9E95-95533189310D}" srcOrd="0" destOrd="0" presId="urn:microsoft.com/office/officeart/2009/3/layout/RandomtoResultProcess"/>
    <dgm:cxn modelId="{BCB2CEBE-0A83-074C-8642-6C100EF487F5}" srcId="{DCF74999-8405-FD45-B81A-9F3874B6CC19}" destId="{684B4A5D-3DA9-8948-81C8-DBF0B81B68CA}" srcOrd="0" destOrd="0" parTransId="{3DED9EBB-2C64-9245-A684-6055C9811CF2}" sibTransId="{782B82CD-68A7-FC41-B664-2BF07A0DDB46}"/>
    <dgm:cxn modelId="{2281DCED-5328-324A-B194-81C9D981BF67}" srcId="{20B45E5A-8E15-6D47-B3AC-347670526807}" destId="{226C9C21-9FD1-844E-A63C-482740825CE4}" srcOrd="1" destOrd="0" parTransId="{6C79F5D4-7557-EB4E-9CD5-CB22A53664A3}" sibTransId="{AA70626E-70F8-2B49-A6A9-52382CB86160}"/>
    <dgm:cxn modelId="{DB1AEBAB-67D8-7B49-B09F-7584632C39D4}" type="presParOf" srcId="{23B2E565-4AD1-4E42-B6B5-D16F16136FE7}" destId="{F7D617F8-E4BA-DA42-92F6-C46A050F5455}" srcOrd="0" destOrd="0" presId="urn:microsoft.com/office/officeart/2009/3/layout/RandomtoResultProcess"/>
    <dgm:cxn modelId="{3EDBC685-6A23-F546-AEE9-BCF04F0E0051}" type="presParOf" srcId="{F7D617F8-E4BA-DA42-92F6-C46A050F5455}" destId="{0B778BFF-519B-A041-AC59-5209A9887F79}" srcOrd="0" destOrd="0" presId="urn:microsoft.com/office/officeart/2009/3/layout/RandomtoResultProcess"/>
    <dgm:cxn modelId="{86C534B0-C57E-6044-81F2-3ACE7C85A5BD}" type="presParOf" srcId="{F7D617F8-E4BA-DA42-92F6-C46A050F5455}" destId="{6982414E-A75C-8842-989C-04B1E44BEDEC}" srcOrd="1" destOrd="0" presId="urn:microsoft.com/office/officeart/2009/3/layout/RandomtoResultProcess"/>
    <dgm:cxn modelId="{74360FCC-EF77-4045-9F31-843A6791E411}" type="presParOf" srcId="{F7D617F8-E4BA-DA42-92F6-C46A050F5455}" destId="{8356DF47-5A6D-AE47-8A67-02F5BED0A6AB}" srcOrd="2" destOrd="0" presId="urn:microsoft.com/office/officeart/2009/3/layout/RandomtoResultProcess"/>
    <dgm:cxn modelId="{18AD3968-7A6B-5045-8627-5B5A23FDB9EB}" type="presParOf" srcId="{F7D617F8-E4BA-DA42-92F6-C46A050F5455}" destId="{CB40F6BA-BCB0-D147-8F4E-0A8ABDE8BBC5}" srcOrd="3" destOrd="0" presId="urn:microsoft.com/office/officeart/2009/3/layout/RandomtoResultProcess"/>
    <dgm:cxn modelId="{90CC69DD-8E89-6C4F-A349-4B15EFE2EDB6}" type="presParOf" srcId="{F7D617F8-E4BA-DA42-92F6-C46A050F5455}" destId="{9ABD843B-8E06-EC40-870F-258A96DB7E62}" srcOrd="4" destOrd="0" presId="urn:microsoft.com/office/officeart/2009/3/layout/RandomtoResultProcess"/>
    <dgm:cxn modelId="{F37F2FA0-244E-C540-8D19-5202F3AF3B5E}" type="presParOf" srcId="{F7D617F8-E4BA-DA42-92F6-C46A050F5455}" destId="{F1892D90-66B6-CF47-8A82-8DFF8D65A8CE}" srcOrd="5" destOrd="0" presId="urn:microsoft.com/office/officeart/2009/3/layout/RandomtoResultProcess"/>
    <dgm:cxn modelId="{4012C637-7811-1245-B984-786954191E02}" type="presParOf" srcId="{F7D617F8-E4BA-DA42-92F6-C46A050F5455}" destId="{40AD27BC-1EEB-9042-9827-EA7701E39C2C}" srcOrd="6" destOrd="0" presId="urn:microsoft.com/office/officeart/2009/3/layout/RandomtoResultProcess"/>
    <dgm:cxn modelId="{877202F5-41A5-B440-9342-65F24566CE3B}" type="presParOf" srcId="{F7D617F8-E4BA-DA42-92F6-C46A050F5455}" destId="{605EF3BC-F569-7F4D-9B59-950D1A8B96BB}" srcOrd="7" destOrd="0" presId="urn:microsoft.com/office/officeart/2009/3/layout/RandomtoResultProcess"/>
    <dgm:cxn modelId="{0FF7562D-D68C-9542-B56C-C74ADA8FDCCB}" type="presParOf" srcId="{F7D617F8-E4BA-DA42-92F6-C46A050F5455}" destId="{371D3777-4A2A-D44B-9861-99C41782F4DD}" srcOrd="8" destOrd="0" presId="urn:microsoft.com/office/officeart/2009/3/layout/RandomtoResultProcess"/>
    <dgm:cxn modelId="{DEBD5B3C-AB4C-DB42-9F7C-100CF2E6962C}" type="presParOf" srcId="{F7D617F8-E4BA-DA42-92F6-C46A050F5455}" destId="{8A829699-E310-5148-A244-6992B6A38097}" srcOrd="9" destOrd="0" presId="urn:microsoft.com/office/officeart/2009/3/layout/RandomtoResultProcess"/>
    <dgm:cxn modelId="{D39E8A24-947D-6447-90E3-9C82912FD8FB}" type="presParOf" srcId="{F7D617F8-E4BA-DA42-92F6-C46A050F5455}" destId="{E968E874-B141-564A-B8F1-638EDA4A64B6}" srcOrd="10" destOrd="0" presId="urn:microsoft.com/office/officeart/2009/3/layout/RandomtoResultProcess"/>
    <dgm:cxn modelId="{BD6C2B4E-F4E4-C74E-9056-E55DE3CFC5DF}" type="presParOf" srcId="{F7D617F8-E4BA-DA42-92F6-C46A050F5455}" destId="{A4FED630-C20A-9D4F-9951-46C7F3123830}" srcOrd="11" destOrd="0" presId="urn:microsoft.com/office/officeart/2009/3/layout/RandomtoResultProcess"/>
    <dgm:cxn modelId="{EBEDC974-2B78-7747-B9DF-2ED78FB13B07}" type="presParOf" srcId="{F7D617F8-E4BA-DA42-92F6-C46A050F5455}" destId="{2F2945B8-29DC-B44B-8D33-F53CABB02C50}" srcOrd="12" destOrd="0" presId="urn:microsoft.com/office/officeart/2009/3/layout/RandomtoResultProcess"/>
    <dgm:cxn modelId="{755D8EE1-C848-5046-8C90-C3CD15DD1E5D}" type="presParOf" srcId="{F7D617F8-E4BA-DA42-92F6-C46A050F5455}" destId="{2D581339-0E51-1745-90E0-9954298FC2FB}" srcOrd="13" destOrd="0" presId="urn:microsoft.com/office/officeart/2009/3/layout/RandomtoResultProcess"/>
    <dgm:cxn modelId="{0FEBD17E-F76F-F645-9BFB-0F991AB901FD}" type="presParOf" srcId="{F7D617F8-E4BA-DA42-92F6-C46A050F5455}" destId="{E4226193-B7F6-354F-9581-16619A602481}" srcOrd="14" destOrd="0" presId="urn:microsoft.com/office/officeart/2009/3/layout/RandomtoResultProcess"/>
    <dgm:cxn modelId="{5C19F1B9-01EF-3F4A-96D6-6FC9915DB06F}" type="presParOf" srcId="{F7D617F8-E4BA-DA42-92F6-C46A050F5455}" destId="{8614BABC-DC3C-744C-8702-83361A75E127}" srcOrd="15" destOrd="0" presId="urn:microsoft.com/office/officeart/2009/3/layout/RandomtoResultProcess"/>
    <dgm:cxn modelId="{F82BAD70-D41F-594C-9D75-855CA7D9FC9C}" type="presParOf" srcId="{F7D617F8-E4BA-DA42-92F6-C46A050F5455}" destId="{1637A0BA-7A95-D44F-90C2-08913B52E192}" srcOrd="16" destOrd="0" presId="urn:microsoft.com/office/officeart/2009/3/layout/RandomtoResultProcess"/>
    <dgm:cxn modelId="{83F9A2E6-4576-5440-B92A-358D00A17613}" type="presParOf" srcId="{F7D617F8-E4BA-DA42-92F6-C46A050F5455}" destId="{502752BA-CB4C-FE44-96C6-23D90F88550B}" srcOrd="17" destOrd="0" presId="urn:microsoft.com/office/officeart/2009/3/layout/RandomtoResultProcess"/>
    <dgm:cxn modelId="{2659CFA5-0AD4-D949-8BD5-8B178CDEC738}" type="presParOf" srcId="{F7D617F8-E4BA-DA42-92F6-C46A050F5455}" destId="{3442AED7-56DC-934B-A26F-22F28754E148}" srcOrd="18" destOrd="0" presId="urn:microsoft.com/office/officeart/2009/3/layout/RandomtoResultProcess"/>
    <dgm:cxn modelId="{108E4180-FFE5-FC46-8855-B993379BB1BF}" type="presParOf" srcId="{F7D617F8-E4BA-DA42-92F6-C46A050F5455}" destId="{1F54AB74-9ADE-B245-A5ED-1D2806A0C5C5}" srcOrd="19" destOrd="0" presId="urn:microsoft.com/office/officeart/2009/3/layout/RandomtoResultProcess"/>
    <dgm:cxn modelId="{CF9EB0E3-79E0-CB4D-9FF5-6284D5E56F66}" type="presParOf" srcId="{23B2E565-4AD1-4E42-B6B5-D16F16136FE7}" destId="{EC5B6880-1FF7-C44D-A5D2-70164BE082FD}" srcOrd="1" destOrd="0" presId="urn:microsoft.com/office/officeart/2009/3/layout/RandomtoResultProcess"/>
    <dgm:cxn modelId="{E87F7C2E-284B-134E-AF4D-A45272076D1D}" type="presParOf" srcId="{EC5B6880-1FF7-C44D-A5D2-70164BE082FD}" destId="{DC00CE1A-029A-9D42-A776-9AF3A6BEBBD7}" srcOrd="0" destOrd="0" presId="urn:microsoft.com/office/officeart/2009/3/layout/RandomtoResultProcess"/>
    <dgm:cxn modelId="{BF5CD0DD-D31C-CC4D-8EFC-76A92733B167}" type="presParOf" srcId="{EC5B6880-1FF7-C44D-A5D2-70164BE082FD}" destId="{B8281357-7137-254A-943D-9C6DB6BC4864}" srcOrd="1" destOrd="0" presId="urn:microsoft.com/office/officeart/2009/3/layout/RandomtoResultProcess"/>
    <dgm:cxn modelId="{53A9991C-221E-DC4E-A795-232A060CD08E}" type="presParOf" srcId="{23B2E565-4AD1-4E42-B6B5-D16F16136FE7}" destId="{16B75C85-952A-2C4E-B7AD-212F9DA35416}" srcOrd="2" destOrd="0" presId="urn:microsoft.com/office/officeart/2009/3/layout/RandomtoResultProcess"/>
    <dgm:cxn modelId="{B6FDFA2D-3B9D-ED4D-8268-6277269D71EE}" type="presParOf" srcId="{23B2E565-4AD1-4E42-B6B5-D16F16136FE7}" destId="{9F719A46-FC74-3A49-83F4-F1AC5BF50ED9}" srcOrd="3" destOrd="0" presId="urn:microsoft.com/office/officeart/2009/3/layout/RandomtoResultProcess"/>
    <dgm:cxn modelId="{F6DD0BD4-2CD0-5842-A3A8-7FBC8233B529}" type="presParOf" srcId="{9F719A46-FC74-3A49-83F4-F1AC5BF50ED9}" destId="{22515FD1-6519-AB49-BB28-2988E043BD1F}" srcOrd="0" destOrd="0" presId="urn:microsoft.com/office/officeart/2009/3/layout/RandomtoResultProcess"/>
    <dgm:cxn modelId="{0D83009B-79B8-A844-8BC4-AE538C1F3110}" type="presParOf" srcId="{9F719A46-FC74-3A49-83F4-F1AC5BF50ED9}" destId="{C4C2AEC5-1DC7-6544-BE05-E960B2596857}" srcOrd="1" destOrd="0" presId="urn:microsoft.com/office/officeart/2009/3/layout/RandomtoResultProcess"/>
    <dgm:cxn modelId="{944127F9-B04E-0145-A78A-4B1BE1B269EB}" type="presParOf" srcId="{23B2E565-4AD1-4E42-B6B5-D16F16136FE7}" destId="{09F3B646-B50A-AB4C-800D-C83BCA890C89}" srcOrd="4" destOrd="0" presId="urn:microsoft.com/office/officeart/2009/3/layout/RandomtoResultProcess"/>
    <dgm:cxn modelId="{692172BA-EF60-A541-B79F-84B060AE8566}" type="presParOf" srcId="{09F3B646-B50A-AB4C-800D-C83BCA890C89}" destId="{26EB2600-2B03-F24D-9E95-95533189310D}" srcOrd="0" destOrd="0" presId="urn:microsoft.com/office/officeart/2009/3/layout/RandomtoResultProcess"/>
    <dgm:cxn modelId="{AC7B7F1E-EE87-8145-AA63-1EE9CD1FAC6E}" type="presParOf" srcId="{09F3B646-B50A-AB4C-800D-C83BCA890C89}" destId="{386A039D-4320-E24F-AA96-CED475CE09E5}" srcOrd="1" destOrd="0" presId="urn:microsoft.com/office/officeart/2009/3/layout/RandomtoResultProcess"/>
    <dgm:cxn modelId="{2834DBC7-BD92-F04D-B9EE-EDDA3DC6222A}" type="presParOf" srcId="{09F3B646-B50A-AB4C-800D-C83BCA890C89}" destId="{FBE5ACE3-6EC1-3142-A3FD-FF2ADE61CC9F}"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78BFF-519B-A041-AC59-5209A9887F79}">
      <dsp:nvSpPr>
        <dsp:cNvPr id="0" name=""/>
        <dsp:cNvSpPr/>
      </dsp:nvSpPr>
      <dsp:spPr>
        <a:xfrm>
          <a:off x="267259" y="772974"/>
          <a:ext cx="2169060" cy="7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Préoccupations</a:t>
          </a:r>
        </a:p>
      </dsp:txBody>
      <dsp:txXfrm>
        <a:off x="267259" y="772974"/>
        <a:ext cx="2169060" cy="714804"/>
      </dsp:txXfrm>
    </dsp:sp>
    <dsp:sp modelId="{6982414E-A75C-8842-989C-04B1E44BEDEC}">
      <dsp:nvSpPr>
        <dsp:cNvPr id="0" name=""/>
        <dsp:cNvSpPr/>
      </dsp:nvSpPr>
      <dsp:spPr>
        <a:xfrm>
          <a:off x="267259" y="2280250"/>
          <a:ext cx="2169060" cy="13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FR" sz="3600" kern="1200" dirty="0"/>
            <a:t>Besoins exprimés</a:t>
          </a:r>
        </a:p>
      </dsp:txBody>
      <dsp:txXfrm>
        <a:off x="267259" y="2280250"/>
        <a:ext cx="2169060" cy="1339194"/>
      </dsp:txXfrm>
    </dsp:sp>
    <dsp:sp modelId="{8356DF47-5A6D-AE47-8A67-02F5BED0A6AB}">
      <dsp:nvSpPr>
        <dsp:cNvPr id="0" name=""/>
        <dsp:cNvSpPr/>
      </dsp:nvSpPr>
      <dsp:spPr>
        <a:xfrm>
          <a:off x="264794" y="555575"/>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0F6BA-BCB0-D147-8F4E-0A8ABDE8BBC5}">
      <dsp:nvSpPr>
        <dsp:cNvPr id="0" name=""/>
        <dsp:cNvSpPr/>
      </dsp:nvSpPr>
      <dsp:spPr>
        <a:xfrm>
          <a:off x="385571" y="314020"/>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D843B-8E06-EC40-870F-258A96DB7E62}">
      <dsp:nvSpPr>
        <dsp:cNvPr id="0" name=""/>
        <dsp:cNvSpPr/>
      </dsp:nvSpPr>
      <dsp:spPr>
        <a:xfrm>
          <a:off x="675436" y="362331"/>
          <a:ext cx="271132" cy="27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92D90-66B6-CF47-8A82-8DFF8D65A8CE}">
      <dsp:nvSpPr>
        <dsp:cNvPr id="0" name=""/>
        <dsp:cNvSpPr/>
      </dsp:nvSpPr>
      <dsp:spPr>
        <a:xfrm>
          <a:off x="916991" y="96621"/>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D27BC-1EEB-9042-9827-EA7701E39C2C}">
      <dsp:nvSpPr>
        <dsp:cNvPr id="0" name=""/>
        <dsp:cNvSpPr/>
      </dsp:nvSpPr>
      <dsp:spPr>
        <a:xfrm>
          <a:off x="1231012" y="0"/>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EF3BC-F569-7F4D-9B59-950D1A8B96BB}">
      <dsp:nvSpPr>
        <dsp:cNvPr id="0" name=""/>
        <dsp:cNvSpPr/>
      </dsp:nvSpPr>
      <dsp:spPr>
        <a:xfrm>
          <a:off x="1617499" y="169088"/>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D3777-4A2A-D44B-9861-99C41782F4DD}">
      <dsp:nvSpPr>
        <dsp:cNvPr id="0" name=""/>
        <dsp:cNvSpPr/>
      </dsp:nvSpPr>
      <dsp:spPr>
        <a:xfrm>
          <a:off x="1859054" y="289865"/>
          <a:ext cx="271132" cy="27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29699-E310-5148-A244-6992B6A38097}">
      <dsp:nvSpPr>
        <dsp:cNvPr id="0" name=""/>
        <dsp:cNvSpPr/>
      </dsp:nvSpPr>
      <dsp:spPr>
        <a:xfrm>
          <a:off x="2197230" y="555575"/>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8E874-B141-564A-B8F1-638EDA4A64B6}">
      <dsp:nvSpPr>
        <dsp:cNvPr id="0" name=""/>
        <dsp:cNvSpPr/>
      </dsp:nvSpPr>
      <dsp:spPr>
        <a:xfrm>
          <a:off x="2342163" y="821285"/>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ED630-C20A-9D4F-9951-46C7F3123830}">
      <dsp:nvSpPr>
        <dsp:cNvPr id="0" name=""/>
        <dsp:cNvSpPr/>
      </dsp:nvSpPr>
      <dsp:spPr>
        <a:xfrm>
          <a:off x="1086079" y="314020"/>
          <a:ext cx="443671" cy="4436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945B8-29DC-B44B-8D33-F53CABB02C50}">
      <dsp:nvSpPr>
        <dsp:cNvPr id="0" name=""/>
        <dsp:cNvSpPr/>
      </dsp:nvSpPr>
      <dsp:spPr>
        <a:xfrm>
          <a:off x="144016" y="1231928"/>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81339-0E51-1745-90E0-9954298FC2FB}">
      <dsp:nvSpPr>
        <dsp:cNvPr id="0" name=""/>
        <dsp:cNvSpPr/>
      </dsp:nvSpPr>
      <dsp:spPr>
        <a:xfrm>
          <a:off x="288949" y="1449327"/>
          <a:ext cx="271132" cy="27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26193-B7F6-354F-9581-16619A602481}">
      <dsp:nvSpPr>
        <dsp:cNvPr id="0" name=""/>
        <dsp:cNvSpPr/>
      </dsp:nvSpPr>
      <dsp:spPr>
        <a:xfrm>
          <a:off x="651281" y="1642570"/>
          <a:ext cx="394374" cy="3943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4BABC-DC3C-744C-8702-83361A75E127}">
      <dsp:nvSpPr>
        <dsp:cNvPr id="0" name=""/>
        <dsp:cNvSpPr/>
      </dsp:nvSpPr>
      <dsp:spPr>
        <a:xfrm>
          <a:off x="1158545" y="1956591"/>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37A0BA-7A95-D44F-90C2-08913B52E192}">
      <dsp:nvSpPr>
        <dsp:cNvPr id="0" name=""/>
        <dsp:cNvSpPr/>
      </dsp:nvSpPr>
      <dsp:spPr>
        <a:xfrm>
          <a:off x="1255167" y="1642570"/>
          <a:ext cx="271132" cy="27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752BA-CB4C-FE44-96C6-23D90F88550B}">
      <dsp:nvSpPr>
        <dsp:cNvPr id="0" name=""/>
        <dsp:cNvSpPr/>
      </dsp:nvSpPr>
      <dsp:spPr>
        <a:xfrm>
          <a:off x="1496722" y="1980747"/>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2AED7-56DC-934B-A26F-22F28754E148}">
      <dsp:nvSpPr>
        <dsp:cNvPr id="0" name=""/>
        <dsp:cNvSpPr/>
      </dsp:nvSpPr>
      <dsp:spPr>
        <a:xfrm>
          <a:off x="1714121" y="1594259"/>
          <a:ext cx="394374" cy="3943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54AB74-9ADE-B245-A5ED-1D2806A0C5C5}">
      <dsp:nvSpPr>
        <dsp:cNvPr id="0" name=""/>
        <dsp:cNvSpPr/>
      </dsp:nvSpPr>
      <dsp:spPr>
        <a:xfrm>
          <a:off x="2245541" y="1497638"/>
          <a:ext cx="271132" cy="27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0CE1A-029A-9D42-A776-9AF3A6BEBBD7}">
      <dsp:nvSpPr>
        <dsp:cNvPr id="0" name=""/>
        <dsp:cNvSpPr/>
      </dsp:nvSpPr>
      <dsp:spPr>
        <a:xfrm>
          <a:off x="2516673" y="361930"/>
          <a:ext cx="796277" cy="152018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515FD1-6519-AB49-BB28-2988E043BD1F}">
      <dsp:nvSpPr>
        <dsp:cNvPr id="0" name=""/>
        <dsp:cNvSpPr/>
      </dsp:nvSpPr>
      <dsp:spPr>
        <a:xfrm>
          <a:off x="3168174" y="361930"/>
          <a:ext cx="796277" cy="152018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EB2600-2B03-F24D-9E95-95533189310D}">
      <dsp:nvSpPr>
        <dsp:cNvPr id="0" name=""/>
        <dsp:cNvSpPr/>
      </dsp:nvSpPr>
      <dsp:spPr>
        <a:xfrm>
          <a:off x="4299627" y="254085"/>
          <a:ext cx="1845916" cy="1845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fr-FR" sz="2600" kern="1200" dirty="0"/>
            <a:t>Analyse des besoins</a:t>
          </a:r>
        </a:p>
      </dsp:txBody>
      <dsp:txXfrm>
        <a:off x="4569955" y="524413"/>
        <a:ext cx="1305260" cy="1305260"/>
      </dsp:txXfrm>
    </dsp:sp>
    <dsp:sp modelId="{386A039D-4320-E24F-AA96-CED475CE09E5}">
      <dsp:nvSpPr>
        <dsp:cNvPr id="0" name=""/>
        <dsp:cNvSpPr/>
      </dsp:nvSpPr>
      <dsp:spPr>
        <a:xfrm>
          <a:off x="3964451" y="2280250"/>
          <a:ext cx="2516267" cy="13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FR" sz="3600" kern="1200" dirty="0"/>
            <a:t>Formation ?</a:t>
          </a:r>
        </a:p>
      </dsp:txBody>
      <dsp:txXfrm>
        <a:off x="3964451" y="2280250"/>
        <a:ext cx="2516267" cy="1339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78BFF-519B-A041-AC59-5209A9887F79}">
      <dsp:nvSpPr>
        <dsp:cNvPr id="0" name=""/>
        <dsp:cNvSpPr/>
      </dsp:nvSpPr>
      <dsp:spPr>
        <a:xfrm>
          <a:off x="267259" y="772974"/>
          <a:ext cx="2169060" cy="7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t>Préoccupations</a:t>
          </a:r>
        </a:p>
      </dsp:txBody>
      <dsp:txXfrm>
        <a:off x="267259" y="772974"/>
        <a:ext cx="2169060" cy="714804"/>
      </dsp:txXfrm>
    </dsp:sp>
    <dsp:sp modelId="{6982414E-A75C-8842-989C-04B1E44BEDEC}">
      <dsp:nvSpPr>
        <dsp:cNvPr id="0" name=""/>
        <dsp:cNvSpPr/>
      </dsp:nvSpPr>
      <dsp:spPr>
        <a:xfrm>
          <a:off x="267259" y="2280250"/>
          <a:ext cx="2169060" cy="13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FR" sz="3600" kern="1200" dirty="0"/>
            <a:t>Besoins exprimés</a:t>
          </a:r>
        </a:p>
      </dsp:txBody>
      <dsp:txXfrm>
        <a:off x="267259" y="2280250"/>
        <a:ext cx="2169060" cy="1339194"/>
      </dsp:txXfrm>
    </dsp:sp>
    <dsp:sp modelId="{8356DF47-5A6D-AE47-8A67-02F5BED0A6AB}">
      <dsp:nvSpPr>
        <dsp:cNvPr id="0" name=""/>
        <dsp:cNvSpPr/>
      </dsp:nvSpPr>
      <dsp:spPr>
        <a:xfrm>
          <a:off x="264794" y="555575"/>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0F6BA-BCB0-D147-8F4E-0A8ABDE8BBC5}">
      <dsp:nvSpPr>
        <dsp:cNvPr id="0" name=""/>
        <dsp:cNvSpPr/>
      </dsp:nvSpPr>
      <dsp:spPr>
        <a:xfrm>
          <a:off x="385571" y="314020"/>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D843B-8E06-EC40-870F-258A96DB7E62}">
      <dsp:nvSpPr>
        <dsp:cNvPr id="0" name=""/>
        <dsp:cNvSpPr/>
      </dsp:nvSpPr>
      <dsp:spPr>
        <a:xfrm>
          <a:off x="675436" y="362331"/>
          <a:ext cx="271132" cy="27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92D90-66B6-CF47-8A82-8DFF8D65A8CE}">
      <dsp:nvSpPr>
        <dsp:cNvPr id="0" name=""/>
        <dsp:cNvSpPr/>
      </dsp:nvSpPr>
      <dsp:spPr>
        <a:xfrm>
          <a:off x="916991" y="96621"/>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D27BC-1EEB-9042-9827-EA7701E39C2C}">
      <dsp:nvSpPr>
        <dsp:cNvPr id="0" name=""/>
        <dsp:cNvSpPr/>
      </dsp:nvSpPr>
      <dsp:spPr>
        <a:xfrm>
          <a:off x="1231012" y="0"/>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EF3BC-F569-7F4D-9B59-950D1A8B96BB}">
      <dsp:nvSpPr>
        <dsp:cNvPr id="0" name=""/>
        <dsp:cNvSpPr/>
      </dsp:nvSpPr>
      <dsp:spPr>
        <a:xfrm>
          <a:off x="1617499" y="169088"/>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D3777-4A2A-D44B-9861-99C41782F4DD}">
      <dsp:nvSpPr>
        <dsp:cNvPr id="0" name=""/>
        <dsp:cNvSpPr/>
      </dsp:nvSpPr>
      <dsp:spPr>
        <a:xfrm>
          <a:off x="1859054" y="289865"/>
          <a:ext cx="271132" cy="27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29699-E310-5148-A244-6992B6A38097}">
      <dsp:nvSpPr>
        <dsp:cNvPr id="0" name=""/>
        <dsp:cNvSpPr/>
      </dsp:nvSpPr>
      <dsp:spPr>
        <a:xfrm>
          <a:off x="2197230" y="555575"/>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8E874-B141-564A-B8F1-638EDA4A64B6}">
      <dsp:nvSpPr>
        <dsp:cNvPr id="0" name=""/>
        <dsp:cNvSpPr/>
      </dsp:nvSpPr>
      <dsp:spPr>
        <a:xfrm>
          <a:off x="2342163" y="821285"/>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ED630-C20A-9D4F-9951-46C7F3123830}">
      <dsp:nvSpPr>
        <dsp:cNvPr id="0" name=""/>
        <dsp:cNvSpPr/>
      </dsp:nvSpPr>
      <dsp:spPr>
        <a:xfrm>
          <a:off x="1086079" y="314020"/>
          <a:ext cx="443671" cy="4436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945B8-29DC-B44B-8D33-F53CABB02C50}">
      <dsp:nvSpPr>
        <dsp:cNvPr id="0" name=""/>
        <dsp:cNvSpPr/>
      </dsp:nvSpPr>
      <dsp:spPr>
        <a:xfrm>
          <a:off x="144016" y="1231928"/>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81339-0E51-1745-90E0-9954298FC2FB}">
      <dsp:nvSpPr>
        <dsp:cNvPr id="0" name=""/>
        <dsp:cNvSpPr/>
      </dsp:nvSpPr>
      <dsp:spPr>
        <a:xfrm>
          <a:off x="288949" y="1449327"/>
          <a:ext cx="271132" cy="27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26193-B7F6-354F-9581-16619A602481}">
      <dsp:nvSpPr>
        <dsp:cNvPr id="0" name=""/>
        <dsp:cNvSpPr/>
      </dsp:nvSpPr>
      <dsp:spPr>
        <a:xfrm>
          <a:off x="651281" y="1642570"/>
          <a:ext cx="394374" cy="3943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4BABC-DC3C-744C-8702-83361A75E127}">
      <dsp:nvSpPr>
        <dsp:cNvPr id="0" name=""/>
        <dsp:cNvSpPr/>
      </dsp:nvSpPr>
      <dsp:spPr>
        <a:xfrm>
          <a:off x="1158545" y="1956591"/>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37A0BA-7A95-D44F-90C2-08913B52E192}">
      <dsp:nvSpPr>
        <dsp:cNvPr id="0" name=""/>
        <dsp:cNvSpPr/>
      </dsp:nvSpPr>
      <dsp:spPr>
        <a:xfrm>
          <a:off x="1255167" y="1642570"/>
          <a:ext cx="271132" cy="27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752BA-CB4C-FE44-96C6-23D90F88550B}">
      <dsp:nvSpPr>
        <dsp:cNvPr id="0" name=""/>
        <dsp:cNvSpPr/>
      </dsp:nvSpPr>
      <dsp:spPr>
        <a:xfrm>
          <a:off x="1496722" y="1980747"/>
          <a:ext cx="172538" cy="17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2AED7-56DC-934B-A26F-22F28754E148}">
      <dsp:nvSpPr>
        <dsp:cNvPr id="0" name=""/>
        <dsp:cNvSpPr/>
      </dsp:nvSpPr>
      <dsp:spPr>
        <a:xfrm>
          <a:off x="1714121" y="1594259"/>
          <a:ext cx="394374" cy="3943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54AB74-9ADE-B245-A5ED-1D2806A0C5C5}">
      <dsp:nvSpPr>
        <dsp:cNvPr id="0" name=""/>
        <dsp:cNvSpPr/>
      </dsp:nvSpPr>
      <dsp:spPr>
        <a:xfrm>
          <a:off x="2245541" y="1497638"/>
          <a:ext cx="271132" cy="27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0CE1A-029A-9D42-A776-9AF3A6BEBBD7}">
      <dsp:nvSpPr>
        <dsp:cNvPr id="0" name=""/>
        <dsp:cNvSpPr/>
      </dsp:nvSpPr>
      <dsp:spPr>
        <a:xfrm>
          <a:off x="2516673" y="361930"/>
          <a:ext cx="796277" cy="152018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515FD1-6519-AB49-BB28-2988E043BD1F}">
      <dsp:nvSpPr>
        <dsp:cNvPr id="0" name=""/>
        <dsp:cNvSpPr/>
      </dsp:nvSpPr>
      <dsp:spPr>
        <a:xfrm>
          <a:off x="3168174" y="361930"/>
          <a:ext cx="796277" cy="152018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EB2600-2B03-F24D-9E95-95533189310D}">
      <dsp:nvSpPr>
        <dsp:cNvPr id="0" name=""/>
        <dsp:cNvSpPr/>
      </dsp:nvSpPr>
      <dsp:spPr>
        <a:xfrm>
          <a:off x="4299627" y="254085"/>
          <a:ext cx="1845916" cy="1845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kern="1200" dirty="0"/>
            <a:t>Recherche action</a:t>
          </a:r>
        </a:p>
      </dsp:txBody>
      <dsp:txXfrm>
        <a:off x="4569955" y="524413"/>
        <a:ext cx="1305260" cy="1305260"/>
      </dsp:txXfrm>
    </dsp:sp>
    <dsp:sp modelId="{386A039D-4320-E24F-AA96-CED475CE09E5}">
      <dsp:nvSpPr>
        <dsp:cNvPr id="0" name=""/>
        <dsp:cNvSpPr/>
      </dsp:nvSpPr>
      <dsp:spPr>
        <a:xfrm>
          <a:off x="3964451" y="2280250"/>
          <a:ext cx="2516267" cy="1339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FR" sz="3600" kern="1200" dirty="0"/>
            <a:t>Formation Négociée</a:t>
          </a:r>
        </a:p>
      </dsp:txBody>
      <dsp:txXfrm>
        <a:off x="3964451" y="2280250"/>
        <a:ext cx="2516267" cy="1339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78BFF-519B-A041-AC59-5209A9887F79}">
      <dsp:nvSpPr>
        <dsp:cNvPr id="0" name=""/>
        <dsp:cNvSpPr/>
      </dsp:nvSpPr>
      <dsp:spPr>
        <a:xfrm>
          <a:off x="78098" y="458223"/>
          <a:ext cx="1150464" cy="37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Préoccupations</a:t>
          </a:r>
        </a:p>
      </dsp:txBody>
      <dsp:txXfrm>
        <a:off x="78098" y="458223"/>
        <a:ext cx="1150464" cy="379130"/>
      </dsp:txXfrm>
    </dsp:sp>
    <dsp:sp modelId="{6982414E-A75C-8842-989C-04B1E44BEDEC}">
      <dsp:nvSpPr>
        <dsp:cNvPr id="0" name=""/>
        <dsp:cNvSpPr/>
      </dsp:nvSpPr>
      <dsp:spPr>
        <a:xfrm>
          <a:off x="78098" y="1257678"/>
          <a:ext cx="1150464" cy="71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Besoins exprimés</a:t>
          </a:r>
        </a:p>
      </dsp:txBody>
      <dsp:txXfrm>
        <a:off x="78098" y="1257678"/>
        <a:ext cx="1150464" cy="710305"/>
      </dsp:txXfrm>
    </dsp:sp>
    <dsp:sp modelId="{8356DF47-5A6D-AE47-8A67-02F5BED0A6AB}">
      <dsp:nvSpPr>
        <dsp:cNvPr id="0" name=""/>
        <dsp:cNvSpPr/>
      </dsp:nvSpPr>
      <dsp:spPr>
        <a:xfrm>
          <a:off x="76791" y="342915"/>
          <a:ext cx="91514" cy="91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0F6BA-BCB0-D147-8F4E-0A8ABDE8BBC5}">
      <dsp:nvSpPr>
        <dsp:cNvPr id="0" name=""/>
        <dsp:cNvSpPr/>
      </dsp:nvSpPr>
      <dsp:spPr>
        <a:xfrm>
          <a:off x="140851" y="214795"/>
          <a:ext cx="91514" cy="91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D843B-8E06-EC40-870F-258A96DB7E62}">
      <dsp:nvSpPr>
        <dsp:cNvPr id="0" name=""/>
        <dsp:cNvSpPr/>
      </dsp:nvSpPr>
      <dsp:spPr>
        <a:xfrm>
          <a:off x="294594" y="240419"/>
          <a:ext cx="143808" cy="1438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92D90-66B6-CF47-8A82-8DFF8D65A8CE}">
      <dsp:nvSpPr>
        <dsp:cNvPr id="0" name=""/>
        <dsp:cNvSpPr/>
      </dsp:nvSpPr>
      <dsp:spPr>
        <a:xfrm>
          <a:off x="422714" y="99487"/>
          <a:ext cx="91514" cy="91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D27BC-1EEB-9042-9827-EA7701E39C2C}">
      <dsp:nvSpPr>
        <dsp:cNvPr id="0" name=""/>
        <dsp:cNvSpPr/>
      </dsp:nvSpPr>
      <dsp:spPr>
        <a:xfrm>
          <a:off x="589270" y="48239"/>
          <a:ext cx="91514" cy="91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EF3BC-F569-7F4D-9B59-950D1A8B96BB}">
      <dsp:nvSpPr>
        <dsp:cNvPr id="0" name=""/>
        <dsp:cNvSpPr/>
      </dsp:nvSpPr>
      <dsp:spPr>
        <a:xfrm>
          <a:off x="794262" y="137923"/>
          <a:ext cx="91514" cy="91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D3777-4A2A-D44B-9861-99C41782F4DD}">
      <dsp:nvSpPr>
        <dsp:cNvPr id="0" name=""/>
        <dsp:cNvSpPr/>
      </dsp:nvSpPr>
      <dsp:spPr>
        <a:xfrm>
          <a:off x="922382" y="201983"/>
          <a:ext cx="143808" cy="1438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29699-E310-5148-A244-6992B6A38097}">
      <dsp:nvSpPr>
        <dsp:cNvPr id="0" name=""/>
        <dsp:cNvSpPr/>
      </dsp:nvSpPr>
      <dsp:spPr>
        <a:xfrm>
          <a:off x="1101750" y="342915"/>
          <a:ext cx="91514" cy="91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8E874-B141-564A-B8F1-638EDA4A64B6}">
      <dsp:nvSpPr>
        <dsp:cNvPr id="0" name=""/>
        <dsp:cNvSpPr/>
      </dsp:nvSpPr>
      <dsp:spPr>
        <a:xfrm>
          <a:off x="1178622" y="483847"/>
          <a:ext cx="91514" cy="91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ED630-C20A-9D4F-9951-46C7F3123830}">
      <dsp:nvSpPr>
        <dsp:cNvPr id="0" name=""/>
        <dsp:cNvSpPr/>
      </dsp:nvSpPr>
      <dsp:spPr>
        <a:xfrm>
          <a:off x="512398" y="214795"/>
          <a:ext cx="235322" cy="2353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945B8-29DC-B44B-8D33-F53CABB02C50}">
      <dsp:nvSpPr>
        <dsp:cNvPr id="0" name=""/>
        <dsp:cNvSpPr/>
      </dsp:nvSpPr>
      <dsp:spPr>
        <a:xfrm>
          <a:off x="12731" y="701651"/>
          <a:ext cx="91514" cy="91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81339-0E51-1745-90E0-9954298FC2FB}">
      <dsp:nvSpPr>
        <dsp:cNvPr id="0" name=""/>
        <dsp:cNvSpPr/>
      </dsp:nvSpPr>
      <dsp:spPr>
        <a:xfrm>
          <a:off x="89603" y="816959"/>
          <a:ext cx="143808" cy="1438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26193-B7F6-354F-9581-16619A602481}">
      <dsp:nvSpPr>
        <dsp:cNvPr id="0" name=""/>
        <dsp:cNvSpPr/>
      </dsp:nvSpPr>
      <dsp:spPr>
        <a:xfrm>
          <a:off x="281782" y="919455"/>
          <a:ext cx="209175" cy="2091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4BABC-DC3C-744C-8702-83361A75E127}">
      <dsp:nvSpPr>
        <dsp:cNvPr id="0" name=""/>
        <dsp:cNvSpPr/>
      </dsp:nvSpPr>
      <dsp:spPr>
        <a:xfrm>
          <a:off x="550834" y="1086011"/>
          <a:ext cx="91514" cy="91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37A0BA-7A95-D44F-90C2-08913B52E192}">
      <dsp:nvSpPr>
        <dsp:cNvPr id="0" name=""/>
        <dsp:cNvSpPr/>
      </dsp:nvSpPr>
      <dsp:spPr>
        <a:xfrm>
          <a:off x="602082" y="919455"/>
          <a:ext cx="143808" cy="1438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752BA-CB4C-FE44-96C6-23D90F88550B}">
      <dsp:nvSpPr>
        <dsp:cNvPr id="0" name=""/>
        <dsp:cNvSpPr/>
      </dsp:nvSpPr>
      <dsp:spPr>
        <a:xfrm>
          <a:off x="730202" y="1098823"/>
          <a:ext cx="91514" cy="91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2AED7-56DC-934B-A26F-22F28754E148}">
      <dsp:nvSpPr>
        <dsp:cNvPr id="0" name=""/>
        <dsp:cNvSpPr/>
      </dsp:nvSpPr>
      <dsp:spPr>
        <a:xfrm>
          <a:off x="845510" y="893831"/>
          <a:ext cx="209175" cy="2091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54AB74-9ADE-B245-A5ED-1D2806A0C5C5}">
      <dsp:nvSpPr>
        <dsp:cNvPr id="0" name=""/>
        <dsp:cNvSpPr/>
      </dsp:nvSpPr>
      <dsp:spPr>
        <a:xfrm>
          <a:off x="1127374" y="842583"/>
          <a:ext cx="143808" cy="1438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0CE1A-029A-9D42-A776-9AF3A6BEBBD7}">
      <dsp:nvSpPr>
        <dsp:cNvPr id="0" name=""/>
        <dsp:cNvSpPr/>
      </dsp:nvSpPr>
      <dsp:spPr>
        <a:xfrm>
          <a:off x="1271182" y="240206"/>
          <a:ext cx="422343" cy="80630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515FD1-6519-AB49-BB28-2988E043BD1F}">
      <dsp:nvSpPr>
        <dsp:cNvPr id="0" name=""/>
        <dsp:cNvSpPr/>
      </dsp:nvSpPr>
      <dsp:spPr>
        <a:xfrm>
          <a:off x="1616736" y="240206"/>
          <a:ext cx="422343" cy="80630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EB2600-2B03-F24D-9E95-95533189310D}">
      <dsp:nvSpPr>
        <dsp:cNvPr id="0" name=""/>
        <dsp:cNvSpPr/>
      </dsp:nvSpPr>
      <dsp:spPr>
        <a:xfrm>
          <a:off x="2140291" y="175692"/>
          <a:ext cx="979069" cy="9790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fr-FR" sz="1300" kern="1200" dirty="0"/>
            <a:t>Projet de recherche</a:t>
          </a:r>
        </a:p>
      </dsp:txBody>
      <dsp:txXfrm>
        <a:off x="2283672" y="319073"/>
        <a:ext cx="692307" cy="692307"/>
      </dsp:txXfrm>
    </dsp:sp>
    <dsp:sp modelId="{386A039D-4320-E24F-AA96-CED475CE09E5}">
      <dsp:nvSpPr>
        <dsp:cNvPr id="0" name=""/>
        <dsp:cNvSpPr/>
      </dsp:nvSpPr>
      <dsp:spPr>
        <a:xfrm>
          <a:off x="2039080" y="1257678"/>
          <a:ext cx="1151846" cy="71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Formation négociée</a:t>
          </a:r>
        </a:p>
      </dsp:txBody>
      <dsp:txXfrm>
        <a:off x="2039080" y="1257678"/>
        <a:ext cx="1151846" cy="710305"/>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D9E9CEF2-A1BD-4B49-88A5-498274EB45A9}" type="datetimeFigureOut">
              <a:rPr lang="fr-FR"/>
              <a:t>30/05/2024</a:t>
            </a:fld>
            <a:endParaRPr lang="fr-FR"/>
          </a:p>
        </p:txBody>
      </p:sp>
      <p:sp>
        <p:nvSpPr>
          <p:cNvPr id="4"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51F415C4-26B8-4930-9CE2-4C69BF8CD193}"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chemeClr val="tx1"/>
                </a:solidFill>
                <a:effectLst/>
                <a:latin typeface="+mn-lt"/>
                <a:ea typeface="+mn-ea"/>
                <a:cs typeface="+mn-cs"/>
              </a:rPr>
              <a:t>La littérature met en avant la faible efficacité des dispositifs de formation continue sur l’évolution de la posture professionnelle des enseignants (</a:t>
            </a:r>
            <a:r>
              <a:rPr lang="fr-FR" sz="1200" dirty="0" err="1">
                <a:solidFill>
                  <a:schemeClr val="tx1"/>
                </a:solidFill>
                <a:effectLst/>
                <a:latin typeface="+mn-lt"/>
                <a:ea typeface="+mn-ea"/>
                <a:cs typeface="+mn-cs"/>
              </a:rPr>
              <a:t>Fryer</a:t>
            </a:r>
            <a:r>
              <a:rPr lang="fr-FR" sz="1200" dirty="0">
                <a:solidFill>
                  <a:schemeClr val="tx1"/>
                </a:solidFill>
                <a:effectLst/>
                <a:latin typeface="+mn-lt"/>
                <a:ea typeface="+mn-ea"/>
                <a:cs typeface="+mn-cs"/>
              </a:rPr>
              <a:t>, 2017) ou se concentrent sur les dilemmes professionnels des enseignants (</a:t>
            </a:r>
            <a:r>
              <a:rPr lang="fr-FR" sz="1200" dirty="0" err="1">
                <a:solidFill>
                  <a:schemeClr val="tx1"/>
                </a:solidFill>
                <a:effectLst/>
                <a:latin typeface="+mn-lt"/>
                <a:ea typeface="+mn-ea"/>
                <a:cs typeface="+mn-cs"/>
              </a:rPr>
              <a:t>Espinassy</a:t>
            </a:r>
            <a:r>
              <a:rPr lang="fr-FR" sz="1200" dirty="0">
                <a:solidFill>
                  <a:schemeClr val="tx1"/>
                </a:solidFill>
                <a:effectLst/>
                <a:latin typeface="+mn-lt"/>
                <a:ea typeface="+mn-ea"/>
                <a:cs typeface="+mn-cs"/>
              </a:rPr>
              <a:t> et al., 2018). Malgré un accompagnement des professionnels, les enseignants restent dans des pratiques déclarées et mettent peu en œuvre les recommandations en classe.</a:t>
            </a:r>
            <a:endParaRPr lang="fr-FR" dirty="0"/>
          </a:p>
        </p:txBody>
      </p:sp>
      <p:sp>
        <p:nvSpPr>
          <p:cNvPr id="4" name="Espace réservé du numéro de diapositive 3"/>
          <p:cNvSpPr>
            <a:spLocks noGrp="1"/>
          </p:cNvSpPr>
          <p:nvPr>
            <p:ph type="sldNum" sz="quarter" idx="10"/>
          </p:nvPr>
        </p:nvSpPr>
        <p:spPr/>
        <p:txBody>
          <a:bodyPr/>
          <a:lstStyle/>
          <a:p>
            <a:pPr>
              <a:defRPr/>
            </a:pPr>
            <a:fld id="{51F415C4-26B8-4930-9CE2-4C69BF8CD193}" type="slidenum">
              <a:rPr lang="fr-FR" smtClean="0"/>
              <a:t>2</a:t>
            </a:fld>
            <a:endParaRPr lang="fr-FR"/>
          </a:p>
        </p:txBody>
      </p:sp>
    </p:spTree>
    <p:extLst>
      <p:ext uri="{BB962C8B-B14F-4D97-AF65-F5344CB8AC3E}">
        <p14:creationId xmlns:p14="http://schemas.microsoft.com/office/powerpoint/2010/main" val="4052839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1F415C4-26B8-4930-9CE2-4C69BF8CD193}" type="slidenum">
              <a:rPr lang="fr-FR" smtClean="0"/>
              <a:t>20</a:t>
            </a:fld>
            <a:endParaRPr lang="fr-FR"/>
          </a:p>
        </p:txBody>
      </p:sp>
    </p:spTree>
    <p:extLst>
      <p:ext uri="{BB962C8B-B14F-4D97-AF65-F5344CB8AC3E}">
        <p14:creationId xmlns:p14="http://schemas.microsoft.com/office/powerpoint/2010/main" val="233440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1F415C4-26B8-4930-9CE2-4C69BF8CD193}" type="slidenum">
              <a:rPr lang="fr-FR" smtClean="0"/>
              <a:t>4</a:t>
            </a:fld>
            <a:endParaRPr lang="fr-FR"/>
          </a:p>
        </p:txBody>
      </p:sp>
    </p:spTree>
    <p:extLst>
      <p:ext uri="{BB962C8B-B14F-4D97-AF65-F5344CB8AC3E}">
        <p14:creationId xmlns:p14="http://schemas.microsoft.com/office/powerpoint/2010/main" val="115198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L’objectif de cette étude est d’articuler les connaissances en psychologie cognitive et l’ingénierie pédagogique</a:t>
            </a:r>
          </a:p>
        </p:txBody>
      </p:sp>
      <p:sp>
        <p:nvSpPr>
          <p:cNvPr id="4" name="Espace réservé du numéro de diapositive 3"/>
          <p:cNvSpPr>
            <a:spLocks noGrp="1"/>
          </p:cNvSpPr>
          <p:nvPr>
            <p:ph type="sldNum" sz="quarter" idx="10"/>
          </p:nvPr>
        </p:nvSpPr>
        <p:spPr bwMode="auto"/>
        <p:txBody>
          <a:bodyPr/>
          <a:lstStyle/>
          <a:p>
            <a:pPr>
              <a:defRPr/>
            </a:pPr>
            <a:fld id="{51F415C4-26B8-4930-9CE2-4C69BF8CD193}" type="slidenum">
              <a:rPr lang="fr-FR"/>
              <a:t>7</a:t>
            </a:fld>
            <a:endParaRPr lang="fr-FR"/>
          </a:p>
        </p:txBody>
      </p:sp>
    </p:spTree>
    <p:extLst>
      <p:ext uri="{BB962C8B-B14F-4D97-AF65-F5344CB8AC3E}">
        <p14:creationId xmlns:p14="http://schemas.microsoft.com/office/powerpoint/2010/main" val="104382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dirty="0">
                <a:solidFill>
                  <a:srgbClr val="191919"/>
                </a:solidFill>
                <a:latin typeface="Assistant Regular"/>
              </a:rPr>
              <a:t>Proposition de </a:t>
            </a:r>
            <a:r>
              <a:rPr lang="en-US" sz="1200" dirty="0" err="1">
                <a:solidFill>
                  <a:srgbClr val="191919"/>
                </a:solidFill>
                <a:latin typeface="Assistant Regular"/>
              </a:rPr>
              <a:t>travailler</a:t>
            </a:r>
            <a:r>
              <a:rPr lang="en-US" sz="1200" dirty="0">
                <a:solidFill>
                  <a:srgbClr val="191919"/>
                </a:solidFill>
                <a:latin typeface="Assistant Regular"/>
              </a:rPr>
              <a:t> sur </a:t>
            </a:r>
            <a:r>
              <a:rPr lang="en-US" sz="1200" dirty="0" err="1">
                <a:solidFill>
                  <a:srgbClr val="191919"/>
                </a:solidFill>
                <a:latin typeface="Assistant Regular"/>
              </a:rPr>
              <a:t>plusieurs</a:t>
            </a:r>
            <a:r>
              <a:rPr lang="en-US" sz="1200" dirty="0">
                <a:solidFill>
                  <a:srgbClr val="191919"/>
                </a:solidFill>
                <a:latin typeface="Assistant Regular"/>
              </a:rPr>
              <a:t> axes</a:t>
            </a:r>
          </a:p>
          <a:p>
            <a:endParaRPr lang="fr-FR" dirty="0"/>
          </a:p>
        </p:txBody>
      </p:sp>
      <p:sp>
        <p:nvSpPr>
          <p:cNvPr id="4" name="Espace réservé du numéro de diapositive 3"/>
          <p:cNvSpPr>
            <a:spLocks noGrp="1"/>
          </p:cNvSpPr>
          <p:nvPr>
            <p:ph type="sldNum" sz="quarter" idx="10"/>
          </p:nvPr>
        </p:nvSpPr>
        <p:spPr/>
        <p:txBody>
          <a:bodyPr/>
          <a:lstStyle/>
          <a:p>
            <a:pPr>
              <a:defRPr/>
            </a:pPr>
            <a:fld id="{51F415C4-26B8-4930-9CE2-4C69BF8CD193}" type="slidenum">
              <a:rPr lang="fr-FR" smtClean="0"/>
              <a:t>9</a:t>
            </a:fld>
            <a:endParaRPr lang="fr-FR"/>
          </a:p>
        </p:txBody>
      </p:sp>
    </p:spTree>
    <p:extLst>
      <p:ext uri="{BB962C8B-B14F-4D97-AF65-F5344CB8AC3E}">
        <p14:creationId xmlns:p14="http://schemas.microsoft.com/office/powerpoint/2010/main" val="12768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mn-ea"/>
                <a:cs typeface="+mn-cs"/>
              </a:rPr>
              <a:t>Gaudreau et al., (2021) reconnaissent l’apport des formations offertes ou négociées par leur flexibilité en termes d'espace, de temps, de contenu et de techniques d'enseignement. Ce type de formation continue permet aux enseignants de travailler et d'apprendre de façon continue, de collaborer au sein d’un groupe d’apprentissage, et de relever des défis en lien avec leurs rôles et responsabilités professionnels respectifs. </a:t>
            </a:r>
          </a:p>
          <a:p>
            <a:pPr lvl="0"/>
            <a:r>
              <a:rPr lang="fr-FR" sz="1200" dirty="0">
                <a:solidFill>
                  <a:schemeClr val="tx1"/>
                </a:solidFill>
                <a:effectLst/>
                <a:latin typeface="+mn-lt"/>
                <a:ea typeface="+mn-ea"/>
                <a:cs typeface="+mn-cs"/>
              </a:rPr>
              <a:t>Dispositif d’assistance professionnelle : Le formateur va recourir à une démonstration d’outils et d’approches enseignées. La démonstration de pratiques par le formateur, sera suivie d’une supervision de leur mise en œuvre par les apprenants dans leur milieu de pratique.</a:t>
            </a:r>
          </a:p>
          <a:p>
            <a:pPr lvl="0"/>
            <a:r>
              <a:rPr lang="fr-FR" sz="1200" dirty="0">
                <a:solidFill>
                  <a:schemeClr val="tx1"/>
                </a:solidFill>
                <a:effectLst/>
                <a:latin typeface="+mn-lt"/>
                <a:ea typeface="+mn-ea"/>
                <a:cs typeface="+mn-cs"/>
              </a:rPr>
              <a:t>Dispositif de </a:t>
            </a:r>
            <a:r>
              <a:rPr lang="fr-FR" sz="1200" dirty="0" err="1">
                <a:solidFill>
                  <a:schemeClr val="tx1"/>
                </a:solidFill>
                <a:effectLst/>
                <a:latin typeface="+mn-lt"/>
                <a:ea typeface="+mn-ea"/>
                <a:cs typeface="+mn-cs"/>
              </a:rPr>
              <a:t>co</a:t>
            </a:r>
            <a:r>
              <a:rPr lang="fr-FR" sz="1200" dirty="0">
                <a:solidFill>
                  <a:schemeClr val="tx1"/>
                </a:solidFill>
                <a:effectLst/>
                <a:latin typeface="+mn-lt"/>
                <a:ea typeface="+mn-ea"/>
                <a:cs typeface="+mn-cs"/>
              </a:rPr>
              <a:t>-construction : Le formateur offre alors des conseils lorsque cela est nécessaire et diminue peu à peu sa participation jusqu'à ce que l'apprenant se sente à l'aise et maitrise la compétence ou la stratégie enseignée. Une supervision de leur mise en œuvre, par les apprenants dans leur milieu de pratique sera réalisée.</a:t>
            </a:r>
          </a:p>
          <a:p>
            <a:pPr marL="0" marR="0" lvl="0" indent="0" algn="l" defTabSz="914400" eaLnBrk="1" fontAlgn="auto" latinLnBrk="0" hangingPunct="1">
              <a:lnSpc>
                <a:spcPct val="100000"/>
              </a:lnSpc>
              <a:spcBef>
                <a:spcPts val="0"/>
              </a:spcBef>
              <a:spcAft>
                <a:spcPts val="0"/>
              </a:spcAft>
              <a:buClrTx/>
              <a:buSzTx/>
              <a:buFontTx/>
              <a:buNone/>
              <a:tabLst/>
              <a:defRPr/>
            </a:pPr>
            <a:endParaRPr lang="fr-FR" sz="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defRPr/>
            </a:pPr>
            <a:fld id="{51F415C4-26B8-4930-9CE2-4C69BF8CD193}" type="slidenum">
              <a:rPr lang="fr-FR" smtClean="0"/>
              <a:t>10</a:t>
            </a:fld>
            <a:endParaRPr lang="fr-FR"/>
          </a:p>
        </p:txBody>
      </p:sp>
    </p:spTree>
    <p:extLst>
      <p:ext uri="{BB962C8B-B14F-4D97-AF65-F5344CB8AC3E}">
        <p14:creationId xmlns:p14="http://schemas.microsoft.com/office/powerpoint/2010/main" val="97184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Facteur multifactoriel, car il est influencé par une combinaison de facteurs cognitifs, émotionnels, sociaux, et environnementaux. </a:t>
            </a:r>
          </a:p>
        </p:txBody>
      </p:sp>
      <p:sp>
        <p:nvSpPr>
          <p:cNvPr id="4" name="Espace réservé du numéro de diapositive 3"/>
          <p:cNvSpPr>
            <a:spLocks noGrp="1"/>
          </p:cNvSpPr>
          <p:nvPr>
            <p:ph type="sldNum" sz="quarter" idx="10"/>
          </p:nvPr>
        </p:nvSpPr>
        <p:spPr/>
        <p:txBody>
          <a:bodyPr/>
          <a:lstStyle/>
          <a:p>
            <a:pPr>
              <a:defRPr/>
            </a:pPr>
            <a:fld id="{51F415C4-26B8-4930-9CE2-4C69BF8CD193}" type="slidenum">
              <a:rPr lang="fr-FR" smtClean="0"/>
              <a:t>13</a:t>
            </a:fld>
            <a:endParaRPr lang="fr-FR"/>
          </a:p>
        </p:txBody>
      </p:sp>
    </p:spTree>
    <p:extLst>
      <p:ext uri="{BB962C8B-B14F-4D97-AF65-F5344CB8AC3E}">
        <p14:creationId xmlns:p14="http://schemas.microsoft.com/office/powerpoint/2010/main" val="146188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1F415C4-26B8-4930-9CE2-4C69BF8CD193}" type="slidenum">
              <a:rPr lang="fr-FR" smtClean="0"/>
              <a:t>14</a:t>
            </a:fld>
            <a:endParaRPr lang="fr-FR"/>
          </a:p>
        </p:txBody>
      </p:sp>
    </p:spTree>
    <p:extLst>
      <p:ext uri="{BB962C8B-B14F-4D97-AF65-F5344CB8AC3E}">
        <p14:creationId xmlns:p14="http://schemas.microsoft.com/office/powerpoint/2010/main" val="96151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1F415C4-26B8-4930-9CE2-4C69BF8CD193}" type="slidenum">
              <a:rPr lang="fr-FR" smtClean="0"/>
              <a:t>16</a:t>
            </a:fld>
            <a:endParaRPr lang="fr-FR"/>
          </a:p>
        </p:txBody>
      </p:sp>
    </p:spTree>
    <p:extLst>
      <p:ext uri="{BB962C8B-B14F-4D97-AF65-F5344CB8AC3E}">
        <p14:creationId xmlns:p14="http://schemas.microsoft.com/office/powerpoint/2010/main" val="96417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8h de formation et 8h de pratiques accompagnées</a:t>
            </a:r>
          </a:p>
        </p:txBody>
      </p:sp>
      <p:sp>
        <p:nvSpPr>
          <p:cNvPr id="4" name="Espace réservé du numéro de diapositive 3"/>
          <p:cNvSpPr>
            <a:spLocks noGrp="1"/>
          </p:cNvSpPr>
          <p:nvPr>
            <p:ph type="sldNum" sz="quarter" idx="10"/>
          </p:nvPr>
        </p:nvSpPr>
        <p:spPr/>
        <p:txBody>
          <a:bodyPr/>
          <a:lstStyle/>
          <a:p>
            <a:pPr>
              <a:defRPr/>
            </a:pPr>
            <a:fld id="{51F415C4-26B8-4930-9CE2-4C69BF8CD193}" type="slidenum">
              <a:rPr lang="fr-FR" smtClean="0"/>
              <a:t>18</a:t>
            </a:fld>
            <a:endParaRPr lang="fr-FR"/>
          </a:p>
        </p:txBody>
      </p:sp>
    </p:spTree>
    <p:extLst>
      <p:ext uri="{BB962C8B-B14F-4D97-AF65-F5344CB8AC3E}">
        <p14:creationId xmlns:p14="http://schemas.microsoft.com/office/powerpoint/2010/main" val="406779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2130425"/>
            <a:ext cx="7772400" cy="1470025"/>
          </a:xfrm>
        </p:spPr>
        <p:txBody>
          <a:bodyPr/>
          <a:lstStyle/>
          <a:p>
            <a:pPr>
              <a:defRPr/>
            </a:pPr>
            <a:r>
              <a:rPr lang="en-US"/>
              <a:t>Click to edit Master title style</a:t>
            </a:r>
          </a:p>
        </p:txBody>
      </p:sp>
      <p:sp>
        <p:nvSpPr>
          <p:cNvPr id="3" name="Subtitle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p>
        </p:txBody>
      </p:sp>
      <p:sp>
        <p:nvSpPr>
          <p:cNvPr id="4" name="Date Placeholder 3"/>
          <p:cNvSpPr>
            <a:spLocks noGrp="1"/>
          </p:cNvSpPr>
          <p:nvPr>
            <p:ph type="dt" sz="half" idx="10"/>
          </p:nvPr>
        </p:nvSpPr>
        <p:spPr bwMode="auto"/>
        <p:txBody>
          <a:bodyPr/>
          <a:lstStyle/>
          <a:p>
            <a:pPr>
              <a:defRPr/>
            </a:pPr>
            <a:fld id="{3FE50E2C-727B-4648-B21E-929A22F1EFEF}" type="datetime1">
              <a:rPr lang="fr-CH" smtClean="0"/>
              <a:t>30.05.24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7243C364-38A7-DE41-9A64-BBB32C50402B}" type="datetime1">
              <a:rPr lang="fr-CH" smtClean="0"/>
              <a:t>30.05.24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629400" y="274638"/>
            <a:ext cx="2057400" cy="5851525"/>
          </a:xfrm>
        </p:spPr>
        <p:txBody>
          <a:bodyPr vert="eaVert"/>
          <a:lstStyle/>
          <a:p>
            <a:pPr>
              <a:defRPr/>
            </a:pPr>
            <a:r>
              <a:rPr lang="en-US"/>
              <a:t>Click to edit Master title style</a:t>
            </a:r>
          </a:p>
        </p:txBody>
      </p:sp>
      <p:sp>
        <p:nvSpPr>
          <p:cNvPr id="3" name="Vertical Text Placeholder 2"/>
          <p:cNvSpPr>
            <a:spLocks noGrp="1"/>
          </p:cNvSpPr>
          <p:nvPr>
            <p:ph type="body" orient="vert" idx="1"/>
          </p:nvPr>
        </p:nvSpPr>
        <p:spPr bwMode="auto">
          <a:xfrm>
            <a:off x="457200" y="274638"/>
            <a:ext cx="6019800" cy="5851525"/>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477DD905-6786-D54C-9987-8FF3B5F1E73C}" type="datetime1">
              <a:rPr lang="fr-CH" smtClean="0"/>
              <a:t>30.05.24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53F89CDD-7556-B145-86A3-4EA5275A49CC}" type="datetime1">
              <a:rPr lang="fr-CH" smtClean="0"/>
              <a:t>30.05.24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en-US"/>
              <a:t>Click to edit Master title style</a:t>
            </a:r>
          </a:p>
        </p:txBody>
      </p:sp>
      <p:sp>
        <p:nvSpPr>
          <p:cNvPr id="3" name="Text Placeholder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965F4393-C524-CC49-AF9D-3983C3829EAA}" type="datetime1">
              <a:rPr lang="fr-CH" smtClean="0"/>
              <a:t>30.05.24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Content Placeholder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Date Placeholder 4"/>
          <p:cNvSpPr>
            <a:spLocks noGrp="1"/>
          </p:cNvSpPr>
          <p:nvPr>
            <p:ph type="dt" sz="half" idx="10"/>
          </p:nvPr>
        </p:nvSpPr>
        <p:spPr bwMode="auto"/>
        <p:txBody>
          <a:bodyPr/>
          <a:lstStyle/>
          <a:p>
            <a:pPr>
              <a:defRPr/>
            </a:pPr>
            <a:fld id="{7212EB13-325C-2240-BCA2-AA78E3720B00}" type="datetime1">
              <a:rPr lang="fr-CH" smtClean="0"/>
              <a:t>30.05.24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en-US"/>
              <a:t>Click to edit Master title style</a:t>
            </a:r>
          </a:p>
        </p:txBody>
      </p:sp>
      <p:sp>
        <p:nvSpPr>
          <p:cNvPr id="3" name="Text Placehold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6"/>
          <p:cNvSpPr>
            <a:spLocks noGrp="1"/>
          </p:cNvSpPr>
          <p:nvPr>
            <p:ph type="dt" sz="half" idx="10"/>
          </p:nvPr>
        </p:nvSpPr>
        <p:spPr bwMode="auto"/>
        <p:txBody>
          <a:bodyPr/>
          <a:lstStyle/>
          <a:p>
            <a:pPr>
              <a:defRPr/>
            </a:pPr>
            <a:fld id="{BD9B8138-F822-774C-9B1C-3D42BB8D9370}" type="datetime1">
              <a:rPr lang="fr-CH" smtClean="0"/>
              <a:t>30.05.24</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Date Placeholder 2"/>
          <p:cNvSpPr>
            <a:spLocks noGrp="1"/>
          </p:cNvSpPr>
          <p:nvPr>
            <p:ph type="dt" sz="half" idx="10"/>
          </p:nvPr>
        </p:nvSpPr>
        <p:spPr bwMode="auto"/>
        <p:txBody>
          <a:bodyPr/>
          <a:lstStyle/>
          <a:p>
            <a:pPr>
              <a:defRPr/>
            </a:pPr>
            <a:fld id="{E58574B8-455F-154D-9BEA-EA817525C46C}" type="datetime1">
              <a:rPr lang="fr-CH" smtClean="0"/>
              <a:t>30.05.24</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8EF64933-C4E5-DC4E-9CE7-6BD1B4098895}" type="datetime1">
              <a:rPr lang="fr-CH" smtClean="0"/>
              <a:t>30.05.24</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57200" y="273050"/>
            <a:ext cx="3008313" cy="1162050"/>
          </a:xfrm>
        </p:spPr>
        <p:txBody>
          <a:bodyPr anchor="b"/>
          <a:lstStyle>
            <a:lvl1pPr algn="l">
              <a:defRPr sz="2000" b="1"/>
            </a:lvl1pPr>
          </a:lstStyle>
          <a:p>
            <a:pPr>
              <a:defRPr/>
            </a:pPr>
            <a:r>
              <a:rPr lang="en-US"/>
              <a:t>Click to edit Master title style</a:t>
            </a:r>
          </a:p>
        </p:txBody>
      </p:sp>
      <p:sp>
        <p:nvSpPr>
          <p:cNvPr id="3" name="Content Placehold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Text Placehold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01F3B61F-EF77-D84D-9611-4BA3AE83C8A6}" type="datetime1">
              <a:rPr lang="fr-CH" smtClean="0"/>
              <a:t>30.05.24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792288" y="4800600"/>
            <a:ext cx="5486400" cy="566738"/>
          </a:xfrm>
        </p:spPr>
        <p:txBody>
          <a:bodyPr anchor="b"/>
          <a:lstStyle>
            <a:lvl1pPr algn="l">
              <a:defRPr sz="2000" b="1"/>
            </a:lvl1pPr>
          </a:lstStyle>
          <a:p>
            <a:pPr>
              <a:defRPr/>
            </a:pPr>
            <a:r>
              <a:rPr lang="en-US"/>
              <a:t>Click to edit Master title style</a:t>
            </a:r>
          </a:p>
        </p:txBody>
      </p:sp>
      <p:sp>
        <p:nvSpPr>
          <p:cNvPr id="3" name="Picture Placehold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Text Placehold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07FCD652-6A12-2C40-AEE2-EEC3C96D04AA}" type="datetime1">
              <a:rPr lang="fr-CH" smtClean="0"/>
              <a:t>30.05.24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en-US"/>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3002357-9887-7441-9218-DE6FF111DAE5}" type="datetime1">
              <a:rPr lang="fr-CH" smtClean="0"/>
              <a:t>30.05.24</a:t>
            </a:fld>
            <a:endParaRPr lang="en-US"/>
          </a:p>
        </p:txBody>
      </p:sp>
      <p:sp>
        <p:nvSpPr>
          <p:cNvPr id="5" name="Footer Placeholder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15528-21DE-4FAA-801E-634DDDAF4B2B}" type="slidenum">
              <a:rPr lang="en-US"/>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www.nber.org/papers/w2343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reeform 7"/>
          <p:cNvSpPr/>
          <p:nvPr/>
        </p:nvSpPr>
        <p:spPr bwMode="auto">
          <a:xfrm>
            <a:off x="5551993" y="6548916"/>
            <a:ext cx="2152148" cy="2346583"/>
          </a:xfrm>
          <a:custGeom>
            <a:avLst/>
            <a:gdLst/>
            <a:ahLst/>
            <a:cxnLst/>
            <a:rect l="l" t="t" r="r" b="b"/>
            <a:pathLst>
              <a:path w="3308426" h="3185458" extrusionOk="0">
                <a:moveTo>
                  <a:pt x="0" y="0"/>
                </a:moveTo>
                <a:lnTo>
                  <a:pt x="3308426" y="0"/>
                </a:lnTo>
                <a:lnTo>
                  <a:pt x="3308426" y="3185458"/>
                </a:lnTo>
                <a:lnTo>
                  <a:pt x="0" y="3185458"/>
                </a:lnTo>
                <a:lnTo>
                  <a:pt x="0" y="0"/>
                </a:lnTo>
                <a:close/>
              </a:path>
            </a:pathLst>
          </a:custGeom>
          <a:blipFill>
            <a:blip r:embed="rId2"/>
            <a:stretch/>
          </a:blipFill>
        </p:spPr>
        <p:txBody>
          <a:bodyPr/>
          <a:lstStyle/>
          <a:p>
            <a:endParaRPr lang="fr-FR"/>
          </a:p>
        </p:txBody>
      </p:sp>
      <p:sp>
        <p:nvSpPr>
          <p:cNvPr id="4" name="TextBox 4"/>
          <p:cNvSpPr txBox="1"/>
          <p:nvPr/>
        </p:nvSpPr>
        <p:spPr bwMode="auto">
          <a:xfrm>
            <a:off x="2169900" y="274461"/>
            <a:ext cx="15664997" cy="3308598"/>
          </a:xfrm>
          <a:prstGeom prst="rect">
            <a:avLst/>
          </a:prstGeom>
          <a:ln>
            <a:solidFill>
              <a:srgbClr val="FFC000"/>
            </a:solidFill>
          </a:ln>
        </p:spPr>
        <p:txBody>
          <a:bodyPr wrap="square" lIns="0" tIns="0" rIns="0" bIns="0" rtlCol="0" anchor="t">
            <a:spAutoFit/>
          </a:bodyPr>
          <a:lstStyle/>
          <a:p>
            <a:pPr algn="ctr">
              <a:lnSpc>
                <a:spcPts val="8640"/>
              </a:lnSpc>
              <a:defRPr/>
            </a:pPr>
            <a:r>
              <a:rPr lang="en-US" sz="3600" dirty="0" err="1">
                <a:solidFill>
                  <a:srgbClr val="191919"/>
                </a:solidFill>
                <a:latin typeface="Belleza Bold"/>
              </a:rPr>
              <a:t>Recherche</a:t>
            </a:r>
            <a:r>
              <a:rPr lang="en-US" sz="3600" dirty="0">
                <a:solidFill>
                  <a:srgbClr val="191919"/>
                </a:solidFill>
                <a:latin typeface="Belleza Bold"/>
              </a:rPr>
              <a:t>-action</a:t>
            </a:r>
            <a:endParaRPr dirty="0"/>
          </a:p>
          <a:p>
            <a:pPr algn="ctr">
              <a:lnSpc>
                <a:spcPts val="8640"/>
              </a:lnSpc>
              <a:defRPr/>
            </a:pPr>
            <a:r>
              <a:rPr lang="en-US" sz="3200" dirty="0">
                <a:solidFill>
                  <a:srgbClr val="191919"/>
                </a:solidFill>
                <a:latin typeface="Belleza Bold"/>
              </a:rPr>
              <a:t>“</a:t>
            </a:r>
            <a:r>
              <a:rPr lang="en-US" sz="3200" dirty="0" err="1">
                <a:solidFill>
                  <a:srgbClr val="191919"/>
                </a:solidFill>
                <a:latin typeface="Belleza Bold"/>
              </a:rPr>
              <a:t>Apprendre</a:t>
            </a:r>
            <a:r>
              <a:rPr lang="en-US" sz="3200" dirty="0">
                <a:solidFill>
                  <a:srgbClr val="191919"/>
                </a:solidFill>
                <a:latin typeface="Belleza Bold"/>
              </a:rPr>
              <a:t> à </a:t>
            </a:r>
            <a:r>
              <a:rPr lang="en-US" sz="3200" dirty="0" err="1">
                <a:solidFill>
                  <a:srgbClr val="191919"/>
                </a:solidFill>
                <a:latin typeface="Belleza Bold"/>
              </a:rPr>
              <a:t>apprendre</a:t>
            </a:r>
            <a:r>
              <a:rPr lang="en-US" sz="3200" dirty="0">
                <a:solidFill>
                  <a:srgbClr val="191919"/>
                </a:solidFill>
                <a:latin typeface="Belleza Bold"/>
              </a:rPr>
              <a:t> : </a:t>
            </a:r>
            <a:r>
              <a:rPr lang="en-US" sz="3200" dirty="0" err="1">
                <a:solidFill>
                  <a:srgbClr val="191919"/>
                </a:solidFill>
                <a:latin typeface="Belleza Bold"/>
              </a:rPr>
              <a:t>Accompagnement</a:t>
            </a:r>
            <a:r>
              <a:rPr lang="en-US" sz="3200" dirty="0">
                <a:solidFill>
                  <a:srgbClr val="191919"/>
                </a:solidFill>
                <a:latin typeface="Belleza Bold"/>
              </a:rPr>
              <a:t> des </a:t>
            </a:r>
            <a:r>
              <a:rPr lang="en-US" sz="3200" dirty="0" err="1">
                <a:solidFill>
                  <a:srgbClr val="191919"/>
                </a:solidFill>
                <a:latin typeface="Belleza Bold"/>
              </a:rPr>
              <a:t>changements</a:t>
            </a:r>
            <a:r>
              <a:rPr lang="en-US" sz="3200" dirty="0">
                <a:solidFill>
                  <a:srgbClr val="191919"/>
                </a:solidFill>
                <a:latin typeface="Belleza Bold"/>
              </a:rPr>
              <a:t> de </a:t>
            </a:r>
            <a:r>
              <a:rPr lang="en-US" sz="3200" dirty="0" err="1">
                <a:solidFill>
                  <a:srgbClr val="191919"/>
                </a:solidFill>
                <a:latin typeface="Belleza Bold"/>
              </a:rPr>
              <a:t>pratiques</a:t>
            </a:r>
            <a:r>
              <a:rPr lang="en-US" sz="3200" dirty="0">
                <a:solidFill>
                  <a:srgbClr val="191919"/>
                </a:solidFill>
                <a:latin typeface="Belleza Bold"/>
              </a:rPr>
              <a:t> </a:t>
            </a:r>
            <a:r>
              <a:rPr lang="en-US" sz="3200" dirty="0" err="1">
                <a:solidFill>
                  <a:srgbClr val="191919"/>
                </a:solidFill>
                <a:latin typeface="Belleza Bold"/>
              </a:rPr>
              <a:t>pédagogiques</a:t>
            </a:r>
            <a:r>
              <a:rPr lang="en-US" sz="3200" dirty="0">
                <a:solidFill>
                  <a:srgbClr val="191919"/>
                </a:solidFill>
                <a:latin typeface="Belleza Bold"/>
              </a:rPr>
              <a:t> des </a:t>
            </a:r>
            <a:r>
              <a:rPr lang="en-US" sz="3200" dirty="0" err="1">
                <a:solidFill>
                  <a:srgbClr val="191919"/>
                </a:solidFill>
                <a:latin typeface="Belleza Bold"/>
              </a:rPr>
              <a:t>enseignants</a:t>
            </a:r>
            <a:r>
              <a:rPr lang="en-US" sz="3200" dirty="0">
                <a:solidFill>
                  <a:srgbClr val="191919"/>
                </a:solidFill>
                <a:latin typeface="Belleza Bold"/>
              </a:rPr>
              <a:t>, </a:t>
            </a:r>
            <a:r>
              <a:rPr lang="en-US" sz="3200" dirty="0" err="1">
                <a:solidFill>
                  <a:srgbClr val="191919"/>
                </a:solidFill>
                <a:latin typeface="Belleza Bold"/>
              </a:rPr>
              <a:t>en</a:t>
            </a:r>
            <a:r>
              <a:rPr lang="en-US" sz="3200" dirty="0">
                <a:solidFill>
                  <a:srgbClr val="191919"/>
                </a:solidFill>
                <a:latin typeface="Belleza Bold"/>
              </a:rPr>
              <a:t> sciences </a:t>
            </a:r>
            <a:r>
              <a:rPr lang="en-US" sz="3200" dirty="0" err="1">
                <a:solidFill>
                  <a:srgbClr val="191919"/>
                </a:solidFill>
                <a:latin typeface="Belleza Bold"/>
              </a:rPr>
              <a:t>cognitives</a:t>
            </a:r>
            <a:r>
              <a:rPr lang="en-US" sz="3200" dirty="0">
                <a:solidFill>
                  <a:srgbClr val="191919"/>
                </a:solidFill>
                <a:latin typeface="Belleza Bold"/>
              </a:rPr>
              <a:t>”</a:t>
            </a:r>
          </a:p>
        </p:txBody>
      </p:sp>
      <p:sp>
        <p:nvSpPr>
          <p:cNvPr id="5" name="TextBox 5"/>
          <p:cNvSpPr txBox="1"/>
          <p:nvPr/>
        </p:nvSpPr>
        <p:spPr bwMode="auto">
          <a:xfrm>
            <a:off x="1407383" y="8319000"/>
            <a:ext cx="5687271" cy="416268"/>
          </a:xfrm>
          <a:prstGeom prst="rect">
            <a:avLst/>
          </a:prstGeom>
        </p:spPr>
        <p:txBody>
          <a:bodyPr lIns="0" tIns="0" rIns="0" bIns="0" rtlCol="0" anchor="t">
            <a:spAutoFit/>
          </a:bodyPr>
          <a:lstStyle/>
          <a:p>
            <a:pPr>
              <a:lnSpc>
                <a:spcPts val="3640"/>
              </a:lnSpc>
              <a:defRPr/>
            </a:pPr>
            <a:r>
              <a:rPr lang="en-US" sz="2000" dirty="0" err="1">
                <a:solidFill>
                  <a:srgbClr val="191919"/>
                </a:solidFill>
                <a:latin typeface="Assistant Regular"/>
              </a:rPr>
              <a:t>Lycée</a:t>
            </a:r>
            <a:r>
              <a:rPr lang="en-US" sz="2000" dirty="0">
                <a:solidFill>
                  <a:srgbClr val="191919"/>
                </a:solidFill>
                <a:latin typeface="Assistant Regular"/>
              </a:rPr>
              <a:t> Louis Pasteur, Strasbourg</a:t>
            </a:r>
          </a:p>
        </p:txBody>
      </p:sp>
      <p:sp>
        <p:nvSpPr>
          <p:cNvPr id="6" name="TextBox 6"/>
          <p:cNvSpPr txBox="1"/>
          <p:nvPr/>
        </p:nvSpPr>
        <p:spPr bwMode="auto">
          <a:xfrm>
            <a:off x="12344400" y="7593894"/>
            <a:ext cx="5687271" cy="1107996"/>
          </a:xfrm>
          <a:prstGeom prst="rect">
            <a:avLst/>
          </a:prstGeom>
        </p:spPr>
        <p:txBody>
          <a:bodyPr lIns="0" tIns="0" rIns="0" bIns="0" rtlCol="0" anchor="t">
            <a:spAutoFit/>
          </a:bodyPr>
          <a:lstStyle/>
          <a:p>
            <a:pPr>
              <a:lnSpc>
                <a:spcPct val="150000"/>
              </a:lnSpc>
              <a:defRPr/>
            </a:pPr>
            <a:endParaRPr lang="en-US" sz="2400">
              <a:solidFill>
                <a:srgbClr val="191919"/>
              </a:solidFill>
              <a:latin typeface="Assistant Extra Light Bold"/>
            </a:endParaRPr>
          </a:p>
          <a:p>
            <a:pPr>
              <a:lnSpc>
                <a:spcPct val="150000"/>
              </a:lnSpc>
              <a:defRPr/>
            </a:pPr>
            <a:endParaRPr lang="en-US" sz="2400">
              <a:solidFill>
                <a:srgbClr val="191919"/>
              </a:solidFill>
              <a:latin typeface="Assistant Extra Light Bold"/>
            </a:endParaRPr>
          </a:p>
        </p:txBody>
      </p:sp>
      <p:pic>
        <p:nvPicPr>
          <p:cNvPr id="9" name="Image 8"/>
          <p:cNvPicPr>
            <a:picLocks noChangeAspect="1"/>
          </p:cNvPicPr>
          <p:nvPr/>
        </p:nvPicPr>
        <p:blipFill>
          <a:blip r:embed="rId3"/>
          <a:srcRect l="16072" t="13513" b="14769"/>
          <a:stretch/>
        </p:blipFill>
        <p:spPr bwMode="auto">
          <a:xfrm>
            <a:off x="356855" y="4286035"/>
            <a:ext cx="6271212" cy="4019129"/>
          </a:xfrm>
          <a:prstGeom prst="rect">
            <a:avLst/>
          </a:prstGeom>
        </p:spPr>
      </p:pic>
      <p:sp>
        <p:nvSpPr>
          <p:cNvPr id="8" name="Freeform 8"/>
          <p:cNvSpPr/>
          <p:nvPr/>
        </p:nvSpPr>
        <p:spPr bwMode="auto">
          <a:xfrm>
            <a:off x="882671" y="3695700"/>
            <a:ext cx="2576860" cy="1180671"/>
          </a:xfrm>
          <a:custGeom>
            <a:avLst/>
            <a:gdLst/>
            <a:ahLst/>
            <a:cxnLst/>
            <a:rect l="l" t="t" r="r" b="b"/>
            <a:pathLst>
              <a:path w="2576860" h="1180671" extrusionOk="0">
                <a:moveTo>
                  <a:pt x="0" y="0"/>
                </a:moveTo>
                <a:lnTo>
                  <a:pt x="2576860" y="0"/>
                </a:lnTo>
                <a:lnTo>
                  <a:pt x="2576860" y="1180670"/>
                </a:lnTo>
                <a:lnTo>
                  <a:pt x="0" y="1180670"/>
                </a:lnTo>
                <a:lnTo>
                  <a:pt x="0" y="0"/>
                </a:lnTo>
                <a:close/>
              </a:path>
            </a:pathLst>
          </a:custGeom>
          <a:blipFill>
            <a:blip r:embed="rId4"/>
            <a:stretch/>
          </a:blipFill>
        </p:spPr>
        <p:txBody>
          <a:bodyPr/>
          <a:lstStyle/>
          <a:p>
            <a:endParaRPr lang="fr-FR"/>
          </a:p>
        </p:txBody>
      </p:sp>
      <p:sp>
        <p:nvSpPr>
          <p:cNvPr id="10" name="Organigramme : Connecteur 9"/>
          <p:cNvSpPr/>
          <p:nvPr/>
        </p:nvSpPr>
        <p:spPr>
          <a:xfrm>
            <a:off x="12024320" y="462980"/>
            <a:ext cx="1331595" cy="1039346"/>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371600" rtl="0"/>
            <a:r>
              <a:rPr lang="fr-FR" sz="2700" kern="1200" dirty="0">
                <a:solidFill>
                  <a:prstClr val="black"/>
                </a:solidFill>
                <a:latin typeface="Calibri" panose="020F0502020204030204"/>
              </a:rPr>
              <a:t>APP</a:t>
            </a:r>
            <a:r>
              <a:rPr lang="fr-FR" sz="2700" kern="1200" baseline="30000" dirty="0">
                <a:solidFill>
                  <a:prstClr val="black"/>
                </a:solidFill>
                <a:latin typeface="Calibri" panose="020F0502020204030204"/>
              </a:rPr>
              <a:t>2</a:t>
            </a:r>
          </a:p>
        </p:txBody>
      </p:sp>
      <p:pic>
        <p:nvPicPr>
          <p:cNvPr id="11" name="Image 10"/>
          <p:cNvPicPr>
            <a:picLocks noChangeAspect="1"/>
          </p:cNvPicPr>
          <p:nvPr/>
        </p:nvPicPr>
        <p:blipFill>
          <a:blip r:embed="rId5"/>
          <a:stretch/>
        </p:blipFill>
        <p:spPr bwMode="auto">
          <a:xfrm>
            <a:off x="9601755" y="3900920"/>
            <a:ext cx="1617444" cy="813001"/>
          </a:xfrm>
          <a:prstGeom prst="rect">
            <a:avLst/>
          </a:prstGeom>
        </p:spPr>
      </p:pic>
      <p:sp>
        <p:nvSpPr>
          <p:cNvPr id="12" name="Freeform 11"/>
          <p:cNvSpPr/>
          <p:nvPr/>
        </p:nvSpPr>
        <p:spPr bwMode="auto">
          <a:xfrm>
            <a:off x="7361447" y="3897271"/>
            <a:ext cx="1566529" cy="1029994"/>
          </a:xfrm>
          <a:custGeom>
            <a:avLst/>
            <a:gdLst/>
            <a:ahLst/>
            <a:cxnLst/>
            <a:rect l="l" t="t" r="r" b="b"/>
            <a:pathLst>
              <a:path w="5155149" h="1981719" extrusionOk="0">
                <a:moveTo>
                  <a:pt x="0" y="0"/>
                </a:moveTo>
                <a:lnTo>
                  <a:pt x="5155148" y="0"/>
                </a:lnTo>
                <a:lnTo>
                  <a:pt x="5155148" y="1981720"/>
                </a:lnTo>
                <a:lnTo>
                  <a:pt x="0" y="1981720"/>
                </a:lnTo>
                <a:lnTo>
                  <a:pt x="0" y="0"/>
                </a:lnTo>
                <a:close/>
              </a:path>
            </a:pathLst>
          </a:custGeom>
          <a:blipFill>
            <a:blip r:embed="rId6"/>
            <a:srcRect r="59189"/>
            <a:stretch/>
          </a:blipFill>
        </p:spPr>
        <p:txBody>
          <a:bodyPr/>
          <a:lstStyle/>
          <a:p>
            <a:endParaRPr lang="fr-FR"/>
          </a:p>
        </p:txBody>
      </p:sp>
      <p:sp>
        <p:nvSpPr>
          <p:cNvPr id="13" name="Freeform 11"/>
          <p:cNvSpPr/>
          <p:nvPr/>
        </p:nvSpPr>
        <p:spPr bwMode="auto">
          <a:xfrm>
            <a:off x="12248653" y="3771578"/>
            <a:ext cx="2214523" cy="1155686"/>
          </a:xfrm>
          <a:custGeom>
            <a:avLst/>
            <a:gdLst/>
            <a:ahLst/>
            <a:cxnLst/>
            <a:rect l="l" t="t" r="r" b="b"/>
            <a:pathLst>
              <a:path w="5155149" h="1981719" extrusionOk="0">
                <a:moveTo>
                  <a:pt x="0" y="0"/>
                </a:moveTo>
                <a:lnTo>
                  <a:pt x="5155148" y="0"/>
                </a:lnTo>
                <a:lnTo>
                  <a:pt x="5155148" y="1981720"/>
                </a:lnTo>
                <a:lnTo>
                  <a:pt x="0" y="1981720"/>
                </a:lnTo>
                <a:lnTo>
                  <a:pt x="0" y="0"/>
                </a:lnTo>
                <a:close/>
              </a:path>
            </a:pathLst>
          </a:custGeom>
          <a:blipFill>
            <a:blip r:embed="rId6"/>
            <a:srcRect l="42753" b="35491"/>
            <a:stretch/>
          </a:blipFill>
        </p:spPr>
        <p:txBody>
          <a:bodyPr/>
          <a:lstStyle/>
          <a:p>
            <a:endParaRPr lang="fr-FR"/>
          </a:p>
        </p:txBody>
      </p:sp>
      <p:pic>
        <p:nvPicPr>
          <p:cNvPr id="14" name="Picture 4" descr="Lasale">
            <a:extLst>
              <a:ext uri="{FF2B5EF4-FFF2-40B4-BE49-F238E27FC236}">
                <a16:creationId xmlns:a16="http://schemas.microsoft.com/office/drawing/2014/main" id="{97D030A2-13B2-ACF6-07B9-252FA1538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04640" y="3939528"/>
            <a:ext cx="2323179" cy="77439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e 14"/>
          <p:cNvGrpSpPr/>
          <p:nvPr/>
        </p:nvGrpSpPr>
        <p:grpSpPr>
          <a:xfrm>
            <a:off x="8515762" y="5008909"/>
            <a:ext cx="8094801" cy="4826983"/>
            <a:chOff x="164549" y="3282422"/>
            <a:chExt cx="3252860" cy="1944767"/>
          </a:xfrm>
        </p:grpSpPr>
        <p:pic>
          <p:nvPicPr>
            <p:cNvPr id="16" name="Image 15"/>
            <p:cNvPicPr>
              <a:picLocks noChangeAspect="1"/>
            </p:cNvPicPr>
            <p:nvPr/>
          </p:nvPicPr>
          <p:blipFill rotWithShape="1">
            <a:blip r:embed="rId8"/>
            <a:srcRect l="13798" r="6149"/>
            <a:stretch/>
          </p:blipFill>
          <p:spPr>
            <a:xfrm>
              <a:off x="164549" y="3282422"/>
              <a:ext cx="1143001" cy="1944767"/>
            </a:xfrm>
            <a:prstGeom prst="rect">
              <a:avLst/>
            </a:prstGeom>
          </p:spPr>
        </p:pic>
        <p:pic>
          <p:nvPicPr>
            <p:cNvPr id="17" name="Image 16"/>
            <p:cNvPicPr>
              <a:picLocks noChangeAspect="1"/>
            </p:cNvPicPr>
            <p:nvPr/>
          </p:nvPicPr>
          <p:blipFill rotWithShape="1">
            <a:blip r:embed="rId9"/>
            <a:srcRect l="10930" r="4653" b="12185"/>
            <a:stretch/>
          </p:blipFill>
          <p:spPr>
            <a:xfrm>
              <a:off x="1348523" y="3405908"/>
              <a:ext cx="936704" cy="1821281"/>
            </a:xfrm>
            <a:prstGeom prst="rect">
              <a:avLst/>
            </a:prstGeom>
          </p:spPr>
        </p:pic>
        <p:pic>
          <p:nvPicPr>
            <p:cNvPr id="18" name="Image 17"/>
            <p:cNvPicPr>
              <a:picLocks noChangeAspect="1"/>
            </p:cNvPicPr>
            <p:nvPr/>
          </p:nvPicPr>
          <p:blipFill>
            <a:blip r:embed="rId10"/>
            <a:stretch>
              <a:fillRect/>
            </a:stretch>
          </p:blipFill>
          <p:spPr>
            <a:xfrm>
              <a:off x="2323916" y="3420571"/>
              <a:ext cx="1093493" cy="1791954"/>
            </a:xfrm>
            <a:prstGeom prst="rect">
              <a:avLst/>
            </a:prstGeom>
          </p:spPr>
        </p:pic>
      </p:grpSp>
      <p:sp>
        <p:nvSpPr>
          <p:cNvPr id="3" name="ZoneTexte 2">
            <a:extLst>
              <a:ext uri="{FF2B5EF4-FFF2-40B4-BE49-F238E27FC236}">
                <a16:creationId xmlns:a16="http://schemas.microsoft.com/office/drawing/2014/main" id="{BD3D76D4-A39B-DE42-494B-D83FA894441C}"/>
              </a:ext>
            </a:extLst>
          </p:cNvPr>
          <p:cNvSpPr txBox="1"/>
          <p:nvPr/>
        </p:nvSpPr>
        <p:spPr>
          <a:xfrm>
            <a:off x="882671" y="9430164"/>
            <a:ext cx="5256584" cy="369332"/>
          </a:xfrm>
          <a:prstGeom prst="rect">
            <a:avLst/>
          </a:prstGeom>
          <a:noFill/>
        </p:spPr>
        <p:txBody>
          <a:bodyPr wrap="square" rtlCol="0">
            <a:spAutoFit/>
          </a:bodyPr>
          <a:lstStyle/>
          <a:p>
            <a:r>
              <a:rPr lang="fr-FR" dirty="0"/>
              <a:t>Séminaire créatif du 27.05. 2024</a:t>
            </a:r>
          </a:p>
        </p:txBody>
      </p:sp>
    </p:spTree>
    <p:extLst>
      <p:ext uri="{BB962C8B-B14F-4D97-AF65-F5344CB8AC3E}">
        <p14:creationId xmlns:p14="http://schemas.microsoft.com/office/powerpoint/2010/main" val="315982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Rectangle 13"/>
          <p:cNvSpPr/>
          <p:nvPr/>
        </p:nvSpPr>
        <p:spPr bwMode="auto">
          <a:xfrm>
            <a:off x="2689627" y="485133"/>
            <a:ext cx="13166221" cy="1754326"/>
          </a:xfrm>
          <a:prstGeom prst="rect">
            <a:avLst/>
          </a:prstGeom>
        </p:spPr>
        <p:txBody>
          <a:bodyPr wrap="square">
            <a:spAutoFit/>
          </a:bodyPr>
          <a:lstStyle/>
          <a:p>
            <a:pPr algn="ctr">
              <a:defRPr/>
            </a:pPr>
            <a:r>
              <a:rPr lang="fr-FR" sz="4400" dirty="0">
                <a:effectLst>
                  <a:outerShdw blurRad="38100" dist="38100" dir="2700000" algn="tl">
                    <a:srgbClr val="000000">
                      <a:alpha val="43137"/>
                    </a:srgbClr>
                  </a:outerShdw>
                </a:effectLst>
                <a:cs typeface="Arial"/>
              </a:rPr>
              <a:t>Design</a:t>
            </a:r>
          </a:p>
          <a:p>
            <a:pPr algn="ctr">
              <a:defRPr/>
            </a:pPr>
            <a:r>
              <a:rPr lang="fr-FR" sz="3200" i="1" dirty="0">
                <a:cs typeface="Arial"/>
              </a:rPr>
              <a:t>Dispositifs d’accompagnement en termes de faisabilité dans le cadre d’une proposition de formation continue</a:t>
            </a:r>
            <a:endParaRPr sz="3200" i="1" dirty="0">
              <a:cs typeface="Arial"/>
            </a:endParaRPr>
          </a:p>
        </p:txBody>
      </p:sp>
      <p:sp>
        <p:nvSpPr>
          <p:cNvPr id="6" name="Espace réservé du texte 5"/>
          <p:cNvSpPr>
            <a:spLocks noGrp="1"/>
          </p:cNvSpPr>
          <p:nvPr>
            <p:ph type="body" sz="half" idx="2"/>
          </p:nvPr>
        </p:nvSpPr>
        <p:spPr bwMode="auto">
          <a:xfrm>
            <a:off x="575048" y="2695229"/>
            <a:ext cx="16798552" cy="5825868"/>
          </a:xfrm>
        </p:spPr>
        <p:txBody>
          <a:bodyPr>
            <a:noAutofit/>
          </a:bodyPr>
          <a:lstStyle/>
          <a:p>
            <a:pPr>
              <a:defRPr/>
            </a:pPr>
            <a:r>
              <a:rPr lang="fr-FR" sz="3200" dirty="0"/>
              <a:t>Dispositif « formation de type continue classique » :</a:t>
            </a:r>
          </a:p>
          <a:p>
            <a:pPr lvl="1">
              <a:defRPr/>
            </a:pPr>
            <a:r>
              <a:rPr lang="fr-FR" sz="3200" dirty="0"/>
              <a:t>Groupe témoin (1 classe): 8h de formation (Connaissances sur les aspects sociocognitifs + échanges de pratiques)</a:t>
            </a:r>
          </a:p>
          <a:p>
            <a:pPr>
              <a:defRPr/>
            </a:pPr>
            <a:endParaRPr lang="fr-FR" sz="3200" dirty="0">
              <a:cs typeface="Arial"/>
            </a:endParaRPr>
          </a:p>
          <a:p>
            <a:pPr>
              <a:defRPr/>
            </a:pPr>
            <a:r>
              <a:rPr lang="fr-FR" sz="3200" dirty="0"/>
              <a:t>Dispositif « programme de formation » : 8h de formation (Connaissances sur les aspects sociocognitifs + échanges de pratiques) + 8h d’accompagnement (activités pratiques et travail collaboratif) :</a:t>
            </a:r>
          </a:p>
          <a:p>
            <a:pPr lvl="1">
              <a:lnSpc>
                <a:spcPct val="150000"/>
              </a:lnSpc>
              <a:defRPr/>
            </a:pPr>
            <a:r>
              <a:rPr lang="fr-FR" sz="3200" dirty="0"/>
              <a:t>Groupe expérimental 1 (1 classe) : Dispositif d’assistance professionnelle (= guidage élevé)</a:t>
            </a:r>
          </a:p>
          <a:p>
            <a:pPr lvl="1">
              <a:lnSpc>
                <a:spcPct val="150000"/>
              </a:lnSpc>
              <a:defRPr/>
            </a:pPr>
            <a:r>
              <a:rPr lang="fr-FR" sz="3200" dirty="0"/>
              <a:t>Groupe expérimental 2 (1 classe) : Dispositif de </a:t>
            </a:r>
            <a:r>
              <a:rPr lang="fr-FR" sz="3200" dirty="0" err="1"/>
              <a:t>co</a:t>
            </a:r>
            <a:r>
              <a:rPr lang="fr-FR" sz="3200" dirty="0"/>
              <a:t>-construction (= guidage moindre)</a:t>
            </a:r>
          </a:p>
          <a:p>
            <a:pPr>
              <a:defRPr/>
            </a:pPr>
            <a:endParaRPr lang="fr-FR" sz="3200" dirty="0">
              <a:cs typeface="Arial"/>
            </a:endParaRPr>
          </a:p>
        </p:txBody>
      </p:sp>
      <p:sp>
        <p:nvSpPr>
          <p:cNvPr id="24" name="Freeform 5"/>
          <p:cNvSpPr/>
          <p:nvPr/>
        </p:nvSpPr>
        <p:spPr bwMode="auto">
          <a:xfrm>
            <a:off x="386860" y="3415308"/>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3"/>
            <a:stretch/>
          </a:blipFill>
        </p:spPr>
        <p:txBody>
          <a:bodyPr/>
          <a:lstStyle/>
          <a:p>
            <a:endParaRPr lang="fr-FR"/>
          </a:p>
        </p:txBody>
      </p:sp>
      <p:sp>
        <p:nvSpPr>
          <p:cNvPr id="25" name="Freeform 5"/>
          <p:cNvSpPr/>
          <p:nvPr/>
        </p:nvSpPr>
        <p:spPr bwMode="auto">
          <a:xfrm>
            <a:off x="299616" y="6295628"/>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3"/>
            <a:stretch/>
          </a:blipFill>
        </p:spPr>
        <p:txBody>
          <a:bodyPr/>
          <a:lstStyle/>
          <a:p>
            <a:endParaRPr lang="fr-FR"/>
          </a:p>
        </p:txBody>
      </p:sp>
      <p:sp>
        <p:nvSpPr>
          <p:cNvPr id="27" name="Freeform 5"/>
          <p:cNvSpPr/>
          <p:nvPr/>
        </p:nvSpPr>
        <p:spPr bwMode="auto">
          <a:xfrm>
            <a:off x="344655" y="7052592"/>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3"/>
            <a:stretch/>
          </a:blipFill>
        </p:spPr>
        <p:txBody>
          <a:bodyPr/>
          <a:lstStyle/>
          <a:p>
            <a:endParaRPr lang="fr-FR"/>
          </a:p>
        </p:txBody>
      </p:sp>
      <p:grpSp>
        <p:nvGrpSpPr>
          <p:cNvPr id="11" name="Groupe 10"/>
          <p:cNvGrpSpPr/>
          <p:nvPr/>
        </p:nvGrpSpPr>
        <p:grpSpPr>
          <a:xfrm>
            <a:off x="1439144" y="9103940"/>
            <a:ext cx="16117502" cy="942590"/>
            <a:chOff x="394636" y="5845876"/>
            <a:chExt cx="10745001" cy="628393"/>
          </a:xfrm>
        </p:grpSpPr>
        <p:sp>
          <p:nvSpPr>
            <p:cNvPr id="12" name="ZoneTexte 11"/>
            <p:cNvSpPr txBox="1"/>
            <p:nvPr/>
          </p:nvSpPr>
          <p:spPr>
            <a:xfrm>
              <a:off x="394636" y="5845876"/>
              <a:ext cx="1155031" cy="553998"/>
            </a:xfrm>
            <a:prstGeom prst="rect">
              <a:avLst/>
            </a:prstGeom>
            <a:noFill/>
          </p:spPr>
          <p:txBody>
            <a:bodyPr wrap="square" rtlCol="0">
              <a:spAutoFit/>
            </a:bodyPr>
            <a:lstStyle/>
            <a:p>
              <a:pPr defTabSz="1371600" rtl="0"/>
              <a:r>
                <a:rPr lang="fr-FR" sz="1650" b="1" kern="1200" dirty="0">
                  <a:solidFill>
                    <a:prstClr val="black"/>
                  </a:solidFill>
                  <a:latin typeface="Calibri" panose="020F0502020204030204"/>
                </a:rPr>
                <a:t>ÉTAPE 0</a:t>
              </a:r>
            </a:p>
            <a:p>
              <a:pPr defTabSz="1371600" rtl="0"/>
              <a:r>
                <a:rPr lang="fr-FR" sz="1575" kern="1200" dirty="0">
                  <a:solidFill>
                    <a:prstClr val="black"/>
                  </a:solidFill>
                  <a:latin typeface="Calibri" panose="020F0502020204030204"/>
                </a:rPr>
                <a:t>DÉMARRER </a:t>
              </a:r>
            </a:p>
            <a:p>
              <a:pPr defTabSz="1371600" rtl="0"/>
              <a:r>
                <a:rPr lang="fr-FR" sz="1575" kern="1200" dirty="0">
                  <a:solidFill>
                    <a:prstClr val="black"/>
                  </a:solidFill>
                  <a:latin typeface="Calibri" panose="020F0502020204030204"/>
                </a:rPr>
                <a:t>LE PROJET</a:t>
              </a:r>
            </a:p>
          </p:txBody>
        </p:sp>
        <p:sp>
          <p:nvSpPr>
            <p:cNvPr id="13" name="ZoneTexte 12"/>
            <p:cNvSpPr txBox="1"/>
            <p:nvPr/>
          </p:nvSpPr>
          <p:spPr>
            <a:xfrm>
              <a:off x="2715527" y="5845876"/>
              <a:ext cx="1461436" cy="553998"/>
            </a:xfrm>
            <a:prstGeom prst="rect">
              <a:avLst/>
            </a:prstGeom>
            <a:noFill/>
          </p:spPr>
          <p:txBody>
            <a:bodyPr wrap="square" rtlCol="0">
              <a:spAutoFit/>
            </a:bodyPr>
            <a:lstStyle/>
            <a:p>
              <a:pPr defTabSz="1371600" rtl="0"/>
              <a:r>
                <a:rPr lang="fr-FR" sz="1650" b="1" kern="1200" dirty="0">
                  <a:solidFill>
                    <a:prstClr val="black"/>
                  </a:solidFill>
                  <a:latin typeface="Calibri" panose="020F0502020204030204"/>
                </a:rPr>
                <a:t>ÉTAPE 1</a:t>
              </a:r>
            </a:p>
            <a:p>
              <a:pPr defTabSz="1371600" rtl="0"/>
              <a:r>
                <a:rPr lang="fr-FR" sz="1575" kern="1200" dirty="0">
                  <a:solidFill>
                    <a:prstClr val="black"/>
                  </a:solidFill>
                  <a:latin typeface="Calibri" panose="020F0502020204030204"/>
                </a:rPr>
                <a:t>IDENTIFIER UNE PROBLÉMATIQUE</a:t>
              </a:r>
            </a:p>
          </p:txBody>
        </p:sp>
        <p:sp>
          <p:nvSpPr>
            <p:cNvPr id="15" name="ZoneTexte 14"/>
            <p:cNvSpPr txBox="1"/>
            <p:nvPr/>
          </p:nvSpPr>
          <p:spPr>
            <a:xfrm>
              <a:off x="5342823" y="5845876"/>
              <a:ext cx="1155031" cy="553998"/>
            </a:xfrm>
            <a:prstGeom prst="rect">
              <a:avLst/>
            </a:prstGeom>
            <a:noFill/>
          </p:spPr>
          <p:txBody>
            <a:bodyPr wrap="square" rtlCol="0">
              <a:spAutoFit/>
            </a:bodyPr>
            <a:lstStyle/>
            <a:p>
              <a:pPr defTabSz="1371600" rtl="0"/>
              <a:r>
                <a:rPr lang="fr-FR" sz="1650" b="1" kern="1200" dirty="0">
                  <a:solidFill>
                    <a:prstClr val="black"/>
                  </a:solidFill>
                  <a:latin typeface="Calibri" panose="020F0502020204030204"/>
                </a:rPr>
                <a:t>ÉTAPE 2</a:t>
              </a:r>
            </a:p>
            <a:p>
              <a:pPr defTabSz="1371600" rtl="0"/>
              <a:r>
                <a:rPr lang="fr-FR" sz="1575" kern="1200" dirty="0">
                  <a:solidFill>
                    <a:prstClr val="black"/>
                  </a:solidFill>
                  <a:latin typeface="Calibri" panose="020F0502020204030204"/>
                </a:rPr>
                <a:t>IMAGINER DES SOLUTIONS</a:t>
              </a:r>
            </a:p>
          </p:txBody>
        </p:sp>
        <p:sp>
          <p:nvSpPr>
            <p:cNvPr id="16" name="ZoneTexte 15"/>
            <p:cNvSpPr txBox="1"/>
            <p:nvPr/>
          </p:nvSpPr>
          <p:spPr>
            <a:xfrm>
              <a:off x="7663714" y="5845876"/>
              <a:ext cx="1155031" cy="553998"/>
            </a:xfrm>
            <a:prstGeom prst="rect">
              <a:avLst/>
            </a:prstGeom>
            <a:noFill/>
          </p:spPr>
          <p:txBody>
            <a:bodyPr wrap="square" rtlCol="0">
              <a:spAutoFit/>
            </a:bodyPr>
            <a:lstStyle/>
            <a:p>
              <a:pPr defTabSz="1371600" rtl="0"/>
              <a:r>
                <a:rPr lang="fr-FR" sz="1650" b="1" kern="1200" dirty="0">
                  <a:solidFill>
                    <a:prstClr val="black"/>
                  </a:solidFill>
                  <a:latin typeface="Calibri" panose="020F0502020204030204"/>
                </a:rPr>
                <a:t>ÉTAPE 3</a:t>
              </a:r>
            </a:p>
            <a:p>
              <a:pPr defTabSz="1371600" rtl="0"/>
              <a:r>
                <a:rPr lang="fr-FR" sz="1575" kern="1200" dirty="0">
                  <a:solidFill>
                    <a:prstClr val="black"/>
                  </a:solidFill>
                  <a:latin typeface="Calibri" panose="020F0502020204030204"/>
                </a:rPr>
                <a:t>RÉALISER LA SOLUTION</a:t>
              </a:r>
            </a:p>
          </p:txBody>
        </p:sp>
        <p:sp>
          <p:nvSpPr>
            <p:cNvPr id="17" name="ZoneTexte 16"/>
            <p:cNvSpPr txBox="1"/>
            <p:nvPr/>
          </p:nvSpPr>
          <p:spPr>
            <a:xfrm>
              <a:off x="9984606" y="5845876"/>
              <a:ext cx="1155031" cy="553998"/>
            </a:xfrm>
            <a:prstGeom prst="rect">
              <a:avLst/>
            </a:prstGeom>
            <a:noFill/>
          </p:spPr>
          <p:txBody>
            <a:bodyPr wrap="square" rtlCol="0">
              <a:spAutoFit/>
            </a:bodyPr>
            <a:lstStyle/>
            <a:p>
              <a:pPr defTabSz="1371600" rtl="0"/>
              <a:r>
                <a:rPr lang="fr-FR" sz="1650" b="1" kern="1200" dirty="0">
                  <a:solidFill>
                    <a:prstClr val="black"/>
                  </a:solidFill>
                  <a:latin typeface="Calibri" panose="020F0502020204030204"/>
                </a:rPr>
                <a:t>ÉTAPE 4</a:t>
              </a:r>
            </a:p>
            <a:p>
              <a:pPr defTabSz="1371600" rtl="0"/>
              <a:r>
                <a:rPr lang="fr-FR" sz="1575" kern="1200" dirty="0">
                  <a:solidFill>
                    <a:prstClr val="black"/>
                  </a:solidFill>
                  <a:latin typeface="Calibri" panose="020F0502020204030204"/>
                </a:rPr>
                <a:t>PÉRENNISER ET PARTAGER</a:t>
              </a:r>
            </a:p>
          </p:txBody>
        </p:sp>
        <p:cxnSp>
          <p:nvCxnSpPr>
            <p:cNvPr id="18" name="Connecteur droit 17"/>
            <p:cNvCxnSpPr/>
            <p:nvPr/>
          </p:nvCxnSpPr>
          <p:spPr>
            <a:xfrm flipV="1">
              <a:off x="701625" y="6425300"/>
              <a:ext cx="9702463" cy="5351"/>
            </a:xfrm>
            <a:prstGeom prst="line">
              <a:avLst/>
            </a:prstGeom>
          </p:spPr>
          <p:style>
            <a:lnRef idx="1">
              <a:schemeClr val="accent2"/>
            </a:lnRef>
            <a:fillRef idx="0">
              <a:schemeClr val="accent2"/>
            </a:fillRef>
            <a:effectRef idx="0">
              <a:schemeClr val="accent2"/>
            </a:effectRef>
            <a:fontRef idx="minor">
              <a:schemeClr val="tx1"/>
            </a:fontRef>
          </p:style>
        </p:cxnSp>
        <p:sp>
          <p:nvSpPr>
            <p:cNvPr id="19" name="Organigramme : Connecteur 18"/>
            <p:cNvSpPr/>
            <p:nvPr/>
          </p:nvSpPr>
          <p:spPr>
            <a:xfrm>
              <a:off x="657528" y="6387032"/>
              <a:ext cx="88194" cy="87237"/>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71600" rtl="0"/>
              <a:endParaRPr lang="fr-FR" sz="2700" kern="1200">
                <a:solidFill>
                  <a:prstClr val="white"/>
                </a:solidFill>
                <a:latin typeface="Calibri" panose="020F0502020204030204"/>
              </a:endParaRPr>
            </a:p>
          </p:txBody>
        </p:sp>
        <p:sp>
          <p:nvSpPr>
            <p:cNvPr id="26" name="Organigramme : Connecteur 25"/>
            <p:cNvSpPr/>
            <p:nvPr/>
          </p:nvSpPr>
          <p:spPr>
            <a:xfrm>
              <a:off x="3229742" y="6387032"/>
              <a:ext cx="88194" cy="87237"/>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71600" rtl="0"/>
              <a:endParaRPr lang="fr-FR" sz="2700" kern="1200">
                <a:solidFill>
                  <a:prstClr val="white"/>
                </a:solidFill>
                <a:latin typeface="Calibri" panose="020F0502020204030204"/>
              </a:endParaRPr>
            </a:p>
          </p:txBody>
        </p:sp>
        <p:sp>
          <p:nvSpPr>
            <p:cNvPr id="28" name="Organigramme : Connecteur 27"/>
            <p:cNvSpPr/>
            <p:nvPr/>
          </p:nvSpPr>
          <p:spPr>
            <a:xfrm>
              <a:off x="5757001" y="6387032"/>
              <a:ext cx="88194" cy="87237"/>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71600" rtl="0"/>
              <a:endParaRPr lang="fr-FR" sz="2700" kern="1200">
                <a:solidFill>
                  <a:prstClr val="white"/>
                </a:solidFill>
                <a:latin typeface="Calibri" panose="020F0502020204030204"/>
              </a:endParaRPr>
            </a:p>
          </p:txBody>
        </p:sp>
        <p:sp>
          <p:nvSpPr>
            <p:cNvPr id="29" name="Organigramme : Connecteur 28"/>
            <p:cNvSpPr/>
            <p:nvPr/>
          </p:nvSpPr>
          <p:spPr>
            <a:xfrm>
              <a:off x="8033795" y="6387031"/>
              <a:ext cx="88194" cy="87237"/>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71600" rtl="0"/>
              <a:endParaRPr lang="fr-FR" sz="2700" kern="1200">
                <a:solidFill>
                  <a:prstClr val="white"/>
                </a:solidFill>
                <a:latin typeface="Calibri" panose="020F0502020204030204"/>
              </a:endParaRPr>
            </a:p>
          </p:txBody>
        </p:sp>
        <p:sp>
          <p:nvSpPr>
            <p:cNvPr id="30" name="Organigramme : Connecteur 29"/>
            <p:cNvSpPr/>
            <p:nvPr/>
          </p:nvSpPr>
          <p:spPr>
            <a:xfrm>
              <a:off x="10410914" y="6381681"/>
              <a:ext cx="88194" cy="87237"/>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71600" rtl="0"/>
              <a:endParaRPr lang="fr-FR" sz="2700" kern="1200">
                <a:solidFill>
                  <a:prstClr val="white"/>
                </a:solidFill>
                <a:latin typeface="Calibri" panose="020F0502020204030204"/>
              </a:endParaRPr>
            </a:p>
          </p:txBody>
        </p:sp>
      </p:grpSp>
    </p:spTree>
    <p:extLst>
      <p:ext uri="{BB962C8B-B14F-4D97-AF65-F5344CB8AC3E}">
        <p14:creationId xmlns:p14="http://schemas.microsoft.com/office/powerpoint/2010/main" val="53921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14" name="Rectangle 13"/>
          <p:cNvSpPr/>
          <p:nvPr/>
        </p:nvSpPr>
        <p:spPr bwMode="auto">
          <a:xfrm>
            <a:off x="6052582" y="1039044"/>
            <a:ext cx="9947939" cy="1077218"/>
          </a:xfrm>
          <a:prstGeom prst="rect">
            <a:avLst/>
          </a:prstGeom>
        </p:spPr>
        <p:txBody>
          <a:bodyPr wrap="square">
            <a:spAutoFit/>
          </a:bodyPr>
          <a:lstStyle/>
          <a:p>
            <a:pPr algn="ctr">
              <a:defRPr/>
            </a:pPr>
            <a:r>
              <a:rPr lang="fr-FR" sz="4400" i="1" dirty="0">
                <a:effectLst>
                  <a:outerShdw blurRad="38100" dist="38100" dir="2700000" algn="tl">
                    <a:srgbClr val="000000">
                      <a:alpha val="43137"/>
                    </a:srgbClr>
                  </a:outerShdw>
                </a:effectLst>
                <a:cs typeface="Arial"/>
              </a:rPr>
              <a:t>Participants</a:t>
            </a:r>
          </a:p>
          <a:p>
            <a:pPr algn="ctr">
              <a:defRPr/>
            </a:pPr>
            <a:endParaRPr sz="2000" dirty="0">
              <a:effectLst>
                <a:outerShdw blurRad="38100" dist="38100" dir="2700000" algn="tl">
                  <a:srgbClr val="000000">
                    <a:alpha val="43137"/>
                  </a:srgbClr>
                </a:outerShdw>
              </a:effectLst>
            </a:endParaRPr>
          </a:p>
        </p:txBody>
      </p:sp>
      <p:grpSp>
        <p:nvGrpSpPr>
          <p:cNvPr id="9" name="Groupe 8"/>
          <p:cNvGrpSpPr/>
          <p:nvPr/>
        </p:nvGrpSpPr>
        <p:grpSpPr>
          <a:xfrm>
            <a:off x="0" y="2191172"/>
            <a:ext cx="5452932" cy="7344816"/>
            <a:chOff x="0" y="12513"/>
            <a:chExt cx="8560568" cy="9992421"/>
          </a:xfrm>
        </p:grpSpPr>
        <p:pic>
          <p:nvPicPr>
            <p:cNvPr id="13" name="Picture 4">
              <a:extLst>
                <a:ext uri="{FF2B5EF4-FFF2-40B4-BE49-F238E27FC236}">
                  <a16:creationId xmlns:a16="http://schemas.microsoft.com/office/drawing/2014/main" id="{E7C215C5-4E32-87E8-2518-D96708FF3E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857"/>
            <a:stretch/>
          </p:blipFill>
          <p:spPr bwMode="auto">
            <a:xfrm>
              <a:off x="1439144" y="12513"/>
              <a:ext cx="7121424" cy="999242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e 15"/>
            <p:cNvGrpSpPr/>
            <p:nvPr/>
          </p:nvGrpSpPr>
          <p:grpSpPr>
            <a:xfrm>
              <a:off x="0" y="7475066"/>
              <a:ext cx="6014701" cy="1882977"/>
              <a:chOff x="0" y="7475066"/>
              <a:chExt cx="6014701" cy="1882977"/>
            </a:xfrm>
          </p:grpSpPr>
          <p:sp>
            <p:nvSpPr>
              <p:cNvPr id="17" name="Rectangle 16">
                <a:extLst>
                  <a:ext uri="{FF2B5EF4-FFF2-40B4-BE49-F238E27FC236}">
                    <a16:creationId xmlns:a16="http://schemas.microsoft.com/office/drawing/2014/main" id="{0D308198-3055-3C8C-BB38-CB3F44AB850C}"/>
                  </a:ext>
                </a:extLst>
              </p:cNvPr>
              <p:cNvSpPr/>
              <p:nvPr/>
            </p:nvSpPr>
            <p:spPr>
              <a:xfrm>
                <a:off x="1518520" y="7485835"/>
                <a:ext cx="4496181" cy="1872208"/>
              </a:xfrm>
              <a:prstGeom prst="rect">
                <a:avLst/>
              </a:prstGeom>
              <a:noFill/>
              <a:ln w="920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a:extLst>
                  <a:ext uri="{FF2B5EF4-FFF2-40B4-BE49-F238E27FC236}">
                    <a16:creationId xmlns:a16="http://schemas.microsoft.com/office/drawing/2014/main" id="{2997AD87-4CBF-8016-9D84-C0D8155ED628}"/>
                  </a:ext>
                </a:extLst>
              </p:cNvPr>
              <p:cNvSpPr/>
              <p:nvPr/>
            </p:nvSpPr>
            <p:spPr>
              <a:xfrm rot="16200000">
                <a:off x="468052" y="7007014"/>
                <a:ext cx="576064" cy="1512168"/>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grpSp>
      </p:grpSp>
      <p:graphicFrame>
        <p:nvGraphicFramePr>
          <p:cNvPr id="2" name="Tableau 1"/>
          <p:cNvGraphicFramePr>
            <a:graphicFrameLocks noGrp="1"/>
          </p:cNvGraphicFramePr>
          <p:nvPr>
            <p:extLst>
              <p:ext uri="{D42A27DB-BD31-4B8C-83A1-F6EECF244321}">
                <p14:modId xmlns:p14="http://schemas.microsoft.com/office/powerpoint/2010/main" val="3509038621"/>
              </p:ext>
            </p:extLst>
          </p:nvPr>
        </p:nvGraphicFramePr>
        <p:xfrm>
          <a:off x="6911752" y="5173381"/>
          <a:ext cx="6480720" cy="4554796"/>
        </p:xfrm>
        <a:graphic>
          <a:graphicData uri="http://schemas.openxmlformats.org/drawingml/2006/table">
            <a:tbl>
              <a:tblPr firstRow="1" firstCol="1" bandRow="1">
                <a:tableStyleId>{5C22544A-7EE6-4342-B048-85BDC9FD1C3A}</a:tableStyleId>
              </a:tblPr>
              <a:tblGrid>
                <a:gridCol w="1620180">
                  <a:extLst>
                    <a:ext uri="{9D8B030D-6E8A-4147-A177-3AD203B41FA5}">
                      <a16:colId xmlns:a16="http://schemas.microsoft.com/office/drawing/2014/main" val="1623219564"/>
                    </a:ext>
                  </a:extLst>
                </a:gridCol>
                <a:gridCol w="1620180">
                  <a:extLst>
                    <a:ext uri="{9D8B030D-6E8A-4147-A177-3AD203B41FA5}">
                      <a16:colId xmlns:a16="http://schemas.microsoft.com/office/drawing/2014/main" val="1279594606"/>
                    </a:ext>
                  </a:extLst>
                </a:gridCol>
                <a:gridCol w="1620180">
                  <a:extLst>
                    <a:ext uri="{9D8B030D-6E8A-4147-A177-3AD203B41FA5}">
                      <a16:colId xmlns:a16="http://schemas.microsoft.com/office/drawing/2014/main" val="3314826332"/>
                    </a:ext>
                  </a:extLst>
                </a:gridCol>
                <a:gridCol w="1620180">
                  <a:extLst>
                    <a:ext uri="{9D8B030D-6E8A-4147-A177-3AD203B41FA5}">
                      <a16:colId xmlns:a16="http://schemas.microsoft.com/office/drawing/2014/main" val="2447951843"/>
                    </a:ext>
                  </a:extLst>
                </a:gridCol>
              </a:tblGrid>
              <a:tr h="438015">
                <a:tc gridSpan="4">
                  <a:txBody>
                    <a:bodyPr/>
                    <a:lstStyle/>
                    <a:p>
                      <a:pPr algn="ctr">
                        <a:lnSpc>
                          <a:spcPct val="107000"/>
                        </a:lnSpc>
                        <a:spcAft>
                          <a:spcPts val="0"/>
                        </a:spcAft>
                      </a:pPr>
                      <a:r>
                        <a:rPr lang="fr-FR" sz="2800" kern="0">
                          <a:effectLst/>
                          <a:latin typeface="+mn-lt"/>
                        </a:rPr>
                        <a:t>Descriptive Statistics </a:t>
                      </a:r>
                      <a:endParaRPr lang="fr-FR" sz="2800" kern="100">
                        <a:effectLst/>
                        <a:latin typeface="+mn-lt"/>
                        <a:ea typeface="Aptos"/>
                        <a:cs typeface="Times New Roman" panose="02020603050405020304" pitchFamily="18" charset="0"/>
                      </a:endParaRPr>
                    </a:p>
                  </a:txBody>
                  <a:tcPr marL="9525" marR="9525" marT="9525" marB="9525"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67097006"/>
                  </a:ext>
                </a:extLst>
              </a:tr>
              <a:tr h="438015">
                <a:tc gridSpan="2">
                  <a:txBody>
                    <a:bodyPr/>
                    <a:lstStyle/>
                    <a:p>
                      <a:pPr algn="ctr">
                        <a:lnSpc>
                          <a:spcPct val="107000"/>
                        </a:lnSpc>
                        <a:spcAft>
                          <a:spcPts val="0"/>
                        </a:spcAft>
                      </a:pPr>
                      <a:r>
                        <a:rPr lang="fr-FR" sz="2800" kern="0">
                          <a:effectLst/>
                          <a:latin typeface="+mn-lt"/>
                        </a:rPr>
                        <a:t> </a:t>
                      </a:r>
                      <a:endParaRPr lang="fr-FR" sz="2800" kern="100">
                        <a:effectLst/>
                        <a:latin typeface="+mn-lt"/>
                        <a:ea typeface="Aptos"/>
                        <a:cs typeface="Times New Roman" panose="02020603050405020304" pitchFamily="18" charset="0"/>
                      </a:endParaRPr>
                    </a:p>
                  </a:txBody>
                  <a:tcPr marL="9525" marR="9525" marT="9525" marB="9525" anchor="ctr"/>
                </a:tc>
                <a:tc hMerge="1">
                  <a:txBody>
                    <a:bodyPr/>
                    <a:lstStyle/>
                    <a:p>
                      <a:endParaRPr lang="fr-FR"/>
                    </a:p>
                  </a:txBody>
                  <a:tcPr/>
                </a:tc>
                <a:tc gridSpan="2">
                  <a:txBody>
                    <a:bodyPr/>
                    <a:lstStyle/>
                    <a:p>
                      <a:pPr algn="ctr">
                        <a:lnSpc>
                          <a:spcPct val="107000"/>
                        </a:lnSpc>
                        <a:spcAft>
                          <a:spcPts val="0"/>
                        </a:spcAft>
                      </a:pPr>
                      <a:r>
                        <a:rPr lang="fr-FR" sz="2800" kern="0" dirty="0">
                          <a:effectLst/>
                          <a:latin typeface="+mn-lt"/>
                        </a:rPr>
                        <a:t>Age</a:t>
                      </a:r>
                      <a:endParaRPr lang="fr-FR" sz="2800" kern="100" dirty="0">
                        <a:effectLst/>
                        <a:latin typeface="+mn-lt"/>
                        <a:ea typeface="Aptos"/>
                        <a:cs typeface="Times New Roman" panose="02020603050405020304" pitchFamily="18" charset="0"/>
                      </a:endParaRPr>
                    </a:p>
                  </a:txBody>
                  <a:tcPr marL="9525" marR="9525" marT="9525" marB="9525" anchor="ctr"/>
                </a:tc>
                <a:tc hMerge="1">
                  <a:txBody>
                    <a:bodyPr/>
                    <a:lstStyle/>
                    <a:p>
                      <a:endParaRPr lang="fr-FR"/>
                    </a:p>
                  </a:txBody>
                  <a:tcPr/>
                </a:tc>
                <a:extLst>
                  <a:ext uri="{0D108BD9-81ED-4DB2-BD59-A6C34878D82A}">
                    <a16:rowId xmlns:a16="http://schemas.microsoft.com/office/drawing/2014/main" val="744539425"/>
                  </a:ext>
                </a:extLst>
              </a:tr>
              <a:tr h="438015">
                <a:tc>
                  <a:txBody>
                    <a:bodyPr/>
                    <a:lstStyle/>
                    <a:p>
                      <a:pPr algn="ctr">
                        <a:lnSpc>
                          <a:spcPct val="107000"/>
                        </a:lnSpc>
                        <a:spcAft>
                          <a:spcPts val="0"/>
                        </a:spcAft>
                      </a:pPr>
                      <a:r>
                        <a:rPr lang="fr-FR" sz="2800" kern="0">
                          <a:effectLst/>
                          <a:latin typeface="+mn-lt"/>
                        </a:rPr>
                        <a:t>Valid</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a:effectLst/>
                        <a:latin typeface="+mn-lt"/>
                      </a:endParaRPr>
                    </a:p>
                  </a:txBody>
                  <a:tcPr marL="9525" marR="9525" marT="9525" marB="9525" anchor="ctr"/>
                </a:tc>
                <a:tc>
                  <a:txBody>
                    <a:bodyPr/>
                    <a:lstStyle/>
                    <a:p>
                      <a:pPr algn="ctr">
                        <a:lnSpc>
                          <a:spcPct val="107000"/>
                        </a:lnSpc>
                        <a:spcAft>
                          <a:spcPts val="0"/>
                        </a:spcAft>
                      </a:pPr>
                      <a:r>
                        <a:rPr lang="fr-FR" sz="2800" kern="0">
                          <a:effectLst/>
                          <a:latin typeface="+mn-lt"/>
                        </a:rPr>
                        <a:t>114</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dirty="0">
                        <a:effectLst/>
                        <a:latin typeface="+mn-lt"/>
                      </a:endParaRPr>
                    </a:p>
                  </a:txBody>
                  <a:tcPr marL="9525" marR="9525" marT="9525" marB="9525" anchor="ctr"/>
                </a:tc>
                <a:extLst>
                  <a:ext uri="{0D108BD9-81ED-4DB2-BD59-A6C34878D82A}">
                    <a16:rowId xmlns:a16="http://schemas.microsoft.com/office/drawing/2014/main" val="4220400043"/>
                  </a:ext>
                </a:extLst>
              </a:tr>
              <a:tr h="438015">
                <a:tc>
                  <a:txBody>
                    <a:bodyPr/>
                    <a:lstStyle/>
                    <a:p>
                      <a:pPr algn="ctr">
                        <a:lnSpc>
                          <a:spcPct val="107000"/>
                        </a:lnSpc>
                        <a:spcAft>
                          <a:spcPts val="0"/>
                        </a:spcAft>
                      </a:pPr>
                      <a:r>
                        <a:rPr lang="fr-FR" sz="2800" kern="0">
                          <a:effectLst/>
                          <a:latin typeface="+mn-lt"/>
                        </a:rPr>
                        <a:t>Missing</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a:effectLst/>
                        <a:latin typeface="+mn-lt"/>
                      </a:endParaRPr>
                    </a:p>
                  </a:txBody>
                  <a:tcPr marL="9525" marR="9525" marT="9525" marB="9525" anchor="ctr"/>
                </a:tc>
                <a:tc>
                  <a:txBody>
                    <a:bodyPr/>
                    <a:lstStyle/>
                    <a:p>
                      <a:pPr algn="ctr">
                        <a:lnSpc>
                          <a:spcPct val="107000"/>
                        </a:lnSpc>
                        <a:spcAft>
                          <a:spcPts val="0"/>
                        </a:spcAft>
                      </a:pPr>
                      <a:r>
                        <a:rPr lang="fr-FR" sz="2800" kern="0">
                          <a:effectLst/>
                          <a:latin typeface="+mn-lt"/>
                        </a:rPr>
                        <a:t>2</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dirty="0">
                        <a:effectLst/>
                        <a:latin typeface="+mn-lt"/>
                      </a:endParaRPr>
                    </a:p>
                  </a:txBody>
                  <a:tcPr marL="9525" marR="9525" marT="9525" marB="9525" anchor="ctr"/>
                </a:tc>
                <a:extLst>
                  <a:ext uri="{0D108BD9-81ED-4DB2-BD59-A6C34878D82A}">
                    <a16:rowId xmlns:a16="http://schemas.microsoft.com/office/drawing/2014/main" val="930036554"/>
                  </a:ext>
                </a:extLst>
              </a:tr>
              <a:tr h="438015">
                <a:tc>
                  <a:txBody>
                    <a:bodyPr/>
                    <a:lstStyle/>
                    <a:p>
                      <a:pPr algn="ctr">
                        <a:lnSpc>
                          <a:spcPct val="107000"/>
                        </a:lnSpc>
                        <a:spcAft>
                          <a:spcPts val="0"/>
                        </a:spcAft>
                      </a:pPr>
                      <a:r>
                        <a:rPr lang="fr-FR" sz="2800" kern="0">
                          <a:effectLst/>
                          <a:latin typeface="+mn-lt"/>
                        </a:rPr>
                        <a:t>Mean</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a:effectLst/>
                        <a:latin typeface="+mn-lt"/>
                      </a:endParaRPr>
                    </a:p>
                  </a:txBody>
                  <a:tcPr marL="9525" marR="9525" marT="9525" marB="9525" anchor="ctr"/>
                </a:tc>
                <a:tc>
                  <a:txBody>
                    <a:bodyPr/>
                    <a:lstStyle/>
                    <a:p>
                      <a:pPr algn="ctr">
                        <a:lnSpc>
                          <a:spcPct val="107000"/>
                        </a:lnSpc>
                        <a:spcAft>
                          <a:spcPts val="0"/>
                        </a:spcAft>
                      </a:pPr>
                      <a:r>
                        <a:rPr lang="fr-FR" sz="2800" kern="0">
                          <a:effectLst/>
                          <a:latin typeface="+mn-lt"/>
                        </a:rPr>
                        <a:t>15.449</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a:effectLst/>
                        <a:latin typeface="+mn-lt"/>
                      </a:endParaRPr>
                    </a:p>
                  </a:txBody>
                  <a:tcPr marL="9525" marR="9525" marT="9525" marB="9525" anchor="ctr"/>
                </a:tc>
                <a:extLst>
                  <a:ext uri="{0D108BD9-81ED-4DB2-BD59-A6C34878D82A}">
                    <a16:rowId xmlns:a16="http://schemas.microsoft.com/office/drawing/2014/main" val="2408423834"/>
                  </a:ext>
                </a:extLst>
              </a:tr>
              <a:tr h="858486">
                <a:tc>
                  <a:txBody>
                    <a:bodyPr/>
                    <a:lstStyle/>
                    <a:p>
                      <a:pPr algn="ctr">
                        <a:lnSpc>
                          <a:spcPct val="107000"/>
                        </a:lnSpc>
                        <a:spcAft>
                          <a:spcPts val="0"/>
                        </a:spcAft>
                      </a:pPr>
                      <a:r>
                        <a:rPr lang="fr-FR" sz="2800" kern="0">
                          <a:effectLst/>
                          <a:latin typeface="+mn-lt"/>
                        </a:rPr>
                        <a:t>Std. Deviation</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a:effectLst/>
                        <a:latin typeface="+mn-lt"/>
                      </a:endParaRPr>
                    </a:p>
                  </a:txBody>
                  <a:tcPr marL="9525" marR="9525" marT="9525" marB="9525" anchor="ctr"/>
                </a:tc>
                <a:tc>
                  <a:txBody>
                    <a:bodyPr/>
                    <a:lstStyle/>
                    <a:p>
                      <a:pPr algn="ctr">
                        <a:lnSpc>
                          <a:spcPct val="107000"/>
                        </a:lnSpc>
                        <a:spcAft>
                          <a:spcPts val="0"/>
                        </a:spcAft>
                      </a:pPr>
                      <a:r>
                        <a:rPr lang="fr-FR" sz="2800" kern="0">
                          <a:effectLst/>
                          <a:latin typeface="+mn-lt"/>
                        </a:rPr>
                        <a:t>1.526</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a:effectLst/>
                        <a:latin typeface="+mn-lt"/>
                      </a:endParaRPr>
                    </a:p>
                  </a:txBody>
                  <a:tcPr marL="9525" marR="9525" marT="9525" marB="9525" anchor="ctr"/>
                </a:tc>
                <a:extLst>
                  <a:ext uri="{0D108BD9-81ED-4DB2-BD59-A6C34878D82A}">
                    <a16:rowId xmlns:a16="http://schemas.microsoft.com/office/drawing/2014/main" val="2950253354"/>
                  </a:ext>
                </a:extLst>
              </a:tr>
              <a:tr h="438015">
                <a:tc>
                  <a:txBody>
                    <a:bodyPr/>
                    <a:lstStyle/>
                    <a:p>
                      <a:pPr algn="ctr">
                        <a:lnSpc>
                          <a:spcPct val="107000"/>
                        </a:lnSpc>
                        <a:spcAft>
                          <a:spcPts val="0"/>
                        </a:spcAft>
                      </a:pPr>
                      <a:r>
                        <a:rPr lang="fr-FR" sz="2800" kern="0">
                          <a:effectLst/>
                          <a:latin typeface="+mn-lt"/>
                        </a:rPr>
                        <a:t>Minimum</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a:effectLst/>
                        <a:latin typeface="+mn-lt"/>
                      </a:endParaRPr>
                    </a:p>
                  </a:txBody>
                  <a:tcPr marL="9525" marR="9525" marT="9525" marB="9525" anchor="ctr"/>
                </a:tc>
                <a:tc>
                  <a:txBody>
                    <a:bodyPr/>
                    <a:lstStyle/>
                    <a:p>
                      <a:pPr algn="ctr">
                        <a:lnSpc>
                          <a:spcPct val="107000"/>
                        </a:lnSpc>
                        <a:spcAft>
                          <a:spcPts val="0"/>
                        </a:spcAft>
                      </a:pPr>
                      <a:r>
                        <a:rPr lang="fr-FR" sz="2800" kern="0">
                          <a:effectLst/>
                          <a:latin typeface="+mn-lt"/>
                        </a:rPr>
                        <a:t>0.151</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a:effectLst/>
                        <a:latin typeface="+mn-lt"/>
                      </a:endParaRPr>
                    </a:p>
                  </a:txBody>
                  <a:tcPr marL="9525" marR="9525" marT="9525" marB="9525" anchor="ctr"/>
                </a:tc>
                <a:extLst>
                  <a:ext uri="{0D108BD9-81ED-4DB2-BD59-A6C34878D82A}">
                    <a16:rowId xmlns:a16="http://schemas.microsoft.com/office/drawing/2014/main" val="872060545"/>
                  </a:ext>
                </a:extLst>
              </a:tr>
              <a:tr h="438015">
                <a:tc>
                  <a:txBody>
                    <a:bodyPr/>
                    <a:lstStyle/>
                    <a:p>
                      <a:pPr algn="ctr">
                        <a:lnSpc>
                          <a:spcPct val="107000"/>
                        </a:lnSpc>
                        <a:spcAft>
                          <a:spcPts val="0"/>
                        </a:spcAft>
                      </a:pPr>
                      <a:r>
                        <a:rPr lang="fr-FR" sz="2800" kern="0">
                          <a:effectLst/>
                          <a:latin typeface="+mn-lt"/>
                        </a:rPr>
                        <a:t>Maximum</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a:effectLst/>
                        <a:latin typeface="+mn-lt"/>
                      </a:endParaRPr>
                    </a:p>
                  </a:txBody>
                  <a:tcPr marL="9525" marR="9525" marT="9525" marB="9525" anchor="ctr"/>
                </a:tc>
                <a:tc>
                  <a:txBody>
                    <a:bodyPr/>
                    <a:lstStyle/>
                    <a:p>
                      <a:pPr algn="ctr">
                        <a:lnSpc>
                          <a:spcPct val="107000"/>
                        </a:lnSpc>
                        <a:spcAft>
                          <a:spcPts val="0"/>
                        </a:spcAft>
                      </a:pPr>
                      <a:r>
                        <a:rPr lang="fr-FR" sz="2800" kern="0">
                          <a:effectLst/>
                          <a:latin typeface="+mn-lt"/>
                        </a:rPr>
                        <a:t>18.360</a:t>
                      </a:r>
                      <a:endParaRPr lang="fr-FR" sz="2800" kern="100">
                        <a:effectLst/>
                        <a:latin typeface="+mn-lt"/>
                        <a:ea typeface="Aptos"/>
                        <a:cs typeface="Times New Roman" panose="02020603050405020304" pitchFamily="18" charset="0"/>
                      </a:endParaRPr>
                    </a:p>
                  </a:txBody>
                  <a:tcPr marL="9525" marR="9525" marT="9525" marB="9525" anchor="ctr"/>
                </a:tc>
                <a:tc>
                  <a:txBody>
                    <a:bodyPr/>
                    <a:lstStyle/>
                    <a:p>
                      <a:pPr algn="ctr">
                        <a:lnSpc>
                          <a:spcPct val="107000"/>
                        </a:lnSpc>
                      </a:pPr>
                      <a:endParaRPr lang="fr-FR" sz="2800" kern="100">
                        <a:effectLst/>
                        <a:latin typeface="+mn-lt"/>
                      </a:endParaRPr>
                    </a:p>
                  </a:txBody>
                  <a:tcPr marL="9525" marR="9525" marT="9525" marB="9525" anchor="ctr"/>
                </a:tc>
                <a:extLst>
                  <a:ext uri="{0D108BD9-81ED-4DB2-BD59-A6C34878D82A}">
                    <a16:rowId xmlns:a16="http://schemas.microsoft.com/office/drawing/2014/main" val="2701702487"/>
                  </a:ext>
                </a:extLst>
              </a:tr>
              <a:tr h="438015">
                <a:tc gridSpan="4">
                  <a:txBody>
                    <a:bodyPr/>
                    <a:lstStyle/>
                    <a:p>
                      <a:pPr algn="ctr">
                        <a:lnSpc>
                          <a:spcPct val="107000"/>
                        </a:lnSpc>
                      </a:pPr>
                      <a:endParaRPr lang="fr-FR" sz="2800" kern="100" dirty="0">
                        <a:effectLst/>
                        <a:latin typeface="+mn-lt"/>
                      </a:endParaRPr>
                    </a:p>
                  </a:txBody>
                  <a:tcPr marL="9525" marR="9525" marT="9525" marB="9525"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03575962"/>
                  </a:ext>
                </a:extLst>
              </a:tr>
            </a:tbl>
          </a:graphicData>
        </a:graphic>
      </p:graphicFrame>
      <p:sp>
        <p:nvSpPr>
          <p:cNvPr id="3" name="ZoneTexte 2"/>
          <p:cNvSpPr txBox="1"/>
          <p:nvPr/>
        </p:nvSpPr>
        <p:spPr>
          <a:xfrm>
            <a:off x="6052582" y="2479204"/>
            <a:ext cx="11542672" cy="2554545"/>
          </a:xfrm>
          <a:prstGeom prst="rect">
            <a:avLst/>
          </a:prstGeom>
          <a:noFill/>
        </p:spPr>
        <p:txBody>
          <a:bodyPr wrap="square" rtlCol="0">
            <a:spAutoFit/>
          </a:bodyPr>
          <a:lstStyle/>
          <a:p>
            <a:pPr marL="457200" indent="-457200">
              <a:buFont typeface="Arial" panose="020B0604020202020204" pitchFamily="34" charset="0"/>
              <a:buChar char="•"/>
            </a:pPr>
            <a:r>
              <a:rPr lang="fr-FR" sz="3200" dirty="0"/>
              <a:t>À la rentrée 2023, la valeur de l'indice de position sociale dans l'académie de Strasbourg est égale à </a:t>
            </a:r>
            <a:r>
              <a:rPr lang="fr-FR" sz="3200" b="1" dirty="0"/>
              <a:t>112,7 pour les lycéens des filières générales et technologiques</a:t>
            </a:r>
          </a:p>
          <a:p>
            <a:endParaRPr lang="fr-FR" sz="3200" b="1" dirty="0"/>
          </a:p>
          <a:p>
            <a:pPr marL="457200" indent="-457200">
              <a:buFont typeface="Arial" panose="020B0604020202020204" pitchFamily="34" charset="0"/>
              <a:buChar char="•"/>
            </a:pPr>
            <a:r>
              <a:rPr lang="fr-FR" sz="3200" b="1" dirty="0"/>
              <a:t>Lycée Louis pasteur IPS = 101,8</a:t>
            </a:r>
            <a:endParaRPr lang="fr-FR" sz="3200" dirty="0"/>
          </a:p>
        </p:txBody>
      </p:sp>
      <p:grpSp>
        <p:nvGrpSpPr>
          <p:cNvPr id="10" name="Groupe 9"/>
          <p:cNvGrpSpPr/>
          <p:nvPr/>
        </p:nvGrpSpPr>
        <p:grpSpPr bwMode="auto">
          <a:xfrm>
            <a:off x="14472592" y="606996"/>
            <a:ext cx="2088232" cy="1584176"/>
            <a:chOff x="14325600" y="728995"/>
            <a:chExt cx="3103457" cy="2129909"/>
          </a:xfrm>
        </p:grpSpPr>
        <p:pic>
          <p:nvPicPr>
            <p:cNvPr id="11" name="Image 10"/>
            <p:cNvPicPr>
              <a:picLocks noChangeAspect="1"/>
            </p:cNvPicPr>
            <p:nvPr/>
          </p:nvPicPr>
          <p:blipFill>
            <a:blip r:embed="rId3"/>
            <a:stretch/>
          </p:blipFill>
          <p:spPr bwMode="auto">
            <a:xfrm>
              <a:off x="14325600" y="878009"/>
              <a:ext cx="1980895" cy="1980895"/>
            </a:xfrm>
            <a:prstGeom prst="ellipse">
              <a:avLst/>
            </a:prstGeom>
          </p:spPr>
        </p:pic>
        <p:sp>
          <p:nvSpPr>
            <p:cNvPr id="12" name="ZoneTexte 11"/>
            <p:cNvSpPr txBox="1"/>
            <p:nvPr/>
          </p:nvSpPr>
          <p:spPr bwMode="auto">
            <a:xfrm>
              <a:off x="15773400" y="728995"/>
              <a:ext cx="1655657" cy="697047"/>
            </a:xfrm>
            <a:prstGeom prst="ellipse">
              <a:avLst/>
            </a:prstGeom>
            <a:noFill/>
          </p:spPr>
          <p:txBody>
            <a:bodyPr wrap="square" rtlCol="0">
              <a:spAutoFit/>
            </a:bodyPr>
            <a:lstStyle/>
            <a:p>
              <a:pPr>
                <a:defRPr/>
              </a:pPr>
              <a:r>
                <a:rPr lang="fr-FR" sz="1400" dirty="0">
                  <a:ln w="0"/>
                  <a:solidFill>
                    <a:schemeClr val="accent1"/>
                  </a:solidFill>
                </a:rPr>
                <a:t>ELÈVES</a:t>
              </a:r>
            </a:p>
          </p:txBody>
        </p:sp>
      </p:grpSp>
    </p:spTree>
    <p:extLst>
      <p:ext uri="{BB962C8B-B14F-4D97-AF65-F5344CB8AC3E}">
        <p14:creationId xmlns:p14="http://schemas.microsoft.com/office/powerpoint/2010/main" val="199538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Rectangle 13"/>
          <p:cNvSpPr/>
          <p:nvPr/>
        </p:nvSpPr>
        <p:spPr bwMode="auto">
          <a:xfrm>
            <a:off x="4618739" y="1288120"/>
            <a:ext cx="4381245" cy="769441"/>
          </a:xfrm>
          <a:prstGeom prst="rect">
            <a:avLst/>
          </a:prstGeom>
        </p:spPr>
        <p:txBody>
          <a:bodyPr wrap="square">
            <a:spAutoFit/>
          </a:bodyPr>
          <a:lstStyle/>
          <a:p>
            <a:pPr algn="ctr">
              <a:defRPr/>
            </a:pPr>
            <a:r>
              <a:rPr lang="fr-FR" sz="4400" i="1" dirty="0">
                <a:effectLst>
                  <a:outerShdw blurRad="38100" dist="38100" dir="2700000" algn="tl">
                    <a:srgbClr val="000000">
                      <a:alpha val="43137"/>
                    </a:srgbClr>
                  </a:outerShdw>
                </a:effectLst>
                <a:cs typeface="Arial"/>
              </a:rPr>
              <a:t>Objectifs</a:t>
            </a:r>
          </a:p>
        </p:txBody>
      </p:sp>
      <p:sp>
        <p:nvSpPr>
          <p:cNvPr id="6" name="Espace réservé du texte 5"/>
          <p:cNvSpPr>
            <a:spLocks noGrp="1"/>
          </p:cNvSpPr>
          <p:nvPr>
            <p:ph type="body" sz="half" idx="2"/>
          </p:nvPr>
        </p:nvSpPr>
        <p:spPr bwMode="auto">
          <a:xfrm>
            <a:off x="1828800" y="3705078"/>
            <a:ext cx="15544800" cy="4816017"/>
          </a:xfrm>
        </p:spPr>
        <p:txBody>
          <a:bodyPr>
            <a:noAutofit/>
          </a:bodyPr>
          <a:lstStyle/>
          <a:p>
            <a:pPr>
              <a:defRPr/>
            </a:pPr>
            <a:endParaRPr lang="fr-FR" sz="3200" dirty="0">
              <a:cs typeface="Arial"/>
            </a:endParaRPr>
          </a:p>
          <a:p>
            <a:pPr>
              <a:defRPr/>
            </a:pPr>
            <a:r>
              <a:rPr lang="fr-FR" sz="3200" dirty="0">
                <a:cs typeface="Arial"/>
              </a:rPr>
              <a:t>Mesurer les effets qualitatifs et/ou quantitatifs d’un enseignement axé sur les sciences cognitives, auprès des élèves de classe de seconde et de leurs enseignants, </a:t>
            </a:r>
            <a:endParaRPr sz="3200" dirty="0"/>
          </a:p>
          <a:p>
            <a:pPr>
              <a:defRPr/>
            </a:pPr>
            <a:endParaRPr lang="fr-FR" sz="3200" dirty="0">
              <a:cs typeface="Arial"/>
            </a:endParaRPr>
          </a:p>
          <a:p>
            <a:pPr>
              <a:defRPr/>
            </a:pPr>
            <a:r>
              <a:rPr lang="fr-FR" sz="3200" dirty="0">
                <a:cs typeface="Arial"/>
              </a:rPr>
              <a:t>De réaliser des mesures objectives du potentiel cognitif, métacognitif et motivationnel des élèves, </a:t>
            </a:r>
            <a:endParaRPr sz="3200" dirty="0"/>
          </a:p>
          <a:p>
            <a:pPr>
              <a:defRPr/>
            </a:pPr>
            <a:endParaRPr lang="fr-FR" sz="3200" dirty="0">
              <a:cs typeface="Arial"/>
            </a:endParaRPr>
          </a:p>
          <a:p>
            <a:pPr>
              <a:defRPr/>
            </a:pPr>
            <a:r>
              <a:rPr lang="fr-FR" sz="3200" dirty="0">
                <a:cs typeface="Arial"/>
              </a:rPr>
              <a:t>Déterminer si ces apports scientifiques appliqués dans un contexte de pédagogie scolaire ont un impact sur les apprentissages des élèves, à court et à long-terme. </a:t>
            </a:r>
          </a:p>
        </p:txBody>
      </p:sp>
      <p:sp>
        <p:nvSpPr>
          <p:cNvPr id="24" name="Freeform 5"/>
          <p:cNvSpPr/>
          <p:nvPr/>
        </p:nvSpPr>
        <p:spPr bwMode="auto">
          <a:xfrm>
            <a:off x="937795" y="4283387"/>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2"/>
            <a:stretch/>
          </a:blipFill>
        </p:spPr>
        <p:txBody>
          <a:bodyPr/>
          <a:lstStyle/>
          <a:p>
            <a:endParaRPr lang="fr-FR"/>
          </a:p>
        </p:txBody>
      </p:sp>
      <p:sp>
        <p:nvSpPr>
          <p:cNvPr id="25" name="Freeform 5"/>
          <p:cNvSpPr/>
          <p:nvPr/>
        </p:nvSpPr>
        <p:spPr bwMode="auto">
          <a:xfrm>
            <a:off x="937794" y="5760791"/>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2"/>
            <a:stretch/>
          </a:blipFill>
        </p:spPr>
        <p:txBody>
          <a:bodyPr/>
          <a:lstStyle/>
          <a:p>
            <a:endParaRPr lang="fr-FR"/>
          </a:p>
        </p:txBody>
      </p:sp>
      <p:sp>
        <p:nvSpPr>
          <p:cNvPr id="27" name="Freeform 5"/>
          <p:cNvSpPr/>
          <p:nvPr/>
        </p:nvSpPr>
        <p:spPr bwMode="auto">
          <a:xfrm>
            <a:off x="969920" y="7154872"/>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2"/>
            <a:stretch/>
          </a:blipFill>
        </p:spPr>
        <p:txBody>
          <a:bodyPr/>
          <a:lstStyle/>
          <a:p>
            <a:endParaRPr lang="fr-FR"/>
          </a:p>
        </p:txBody>
      </p:sp>
      <p:sp>
        <p:nvSpPr>
          <p:cNvPr id="28" name="ZoneTexte 27"/>
          <p:cNvSpPr txBox="1"/>
          <p:nvPr/>
        </p:nvSpPr>
        <p:spPr bwMode="auto">
          <a:xfrm>
            <a:off x="4313722" y="2836559"/>
            <a:ext cx="13946941" cy="646331"/>
          </a:xfrm>
          <a:prstGeom prst="rect">
            <a:avLst/>
          </a:prstGeom>
          <a:noFill/>
        </p:spPr>
        <p:txBody>
          <a:bodyPr wrap="square" rtlCol="0">
            <a:spAutoFit/>
          </a:bodyPr>
          <a:lstStyle/>
          <a:p>
            <a:pPr>
              <a:defRPr/>
            </a:pPr>
            <a:r>
              <a:rPr lang="fr-FR" sz="3600" dirty="0">
                <a:cs typeface="Arial"/>
              </a:rPr>
              <a:t>L’objectif principal de ce projet de recherche est de :</a:t>
            </a:r>
            <a:endParaRPr sz="2400" dirty="0"/>
          </a:p>
        </p:txBody>
      </p:sp>
      <p:grpSp>
        <p:nvGrpSpPr>
          <p:cNvPr id="2" name="Groupe 1"/>
          <p:cNvGrpSpPr/>
          <p:nvPr/>
        </p:nvGrpSpPr>
        <p:grpSpPr bwMode="auto">
          <a:xfrm>
            <a:off x="1079104" y="708601"/>
            <a:ext cx="2743200" cy="2129909"/>
            <a:chOff x="14325600" y="728995"/>
            <a:chExt cx="2743200" cy="2129909"/>
          </a:xfrm>
        </p:grpSpPr>
        <p:pic>
          <p:nvPicPr>
            <p:cNvPr id="7" name="Image 6"/>
            <p:cNvPicPr>
              <a:picLocks noChangeAspect="1"/>
            </p:cNvPicPr>
            <p:nvPr/>
          </p:nvPicPr>
          <p:blipFill>
            <a:blip r:embed="rId3"/>
            <a:stretch/>
          </p:blipFill>
          <p:spPr bwMode="auto">
            <a:xfrm>
              <a:off x="14325600" y="878009"/>
              <a:ext cx="1980895" cy="1980895"/>
            </a:xfrm>
            <a:prstGeom prst="rect">
              <a:avLst/>
            </a:prstGeom>
          </p:spPr>
        </p:pic>
        <p:sp>
          <p:nvSpPr>
            <p:cNvPr id="8" name="ZoneTexte 7"/>
            <p:cNvSpPr txBox="1"/>
            <p:nvPr/>
          </p:nvSpPr>
          <p:spPr bwMode="auto">
            <a:xfrm>
              <a:off x="15773400" y="728995"/>
              <a:ext cx="1295400" cy="523220"/>
            </a:xfrm>
            <a:prstGeom prst="rect">
              <a:avLst/>
            </a:prstGeom>
            <a:noFill/>
          </p:spPr>
          <p:txBody>
            <a:bodyPr wrap="square" rtlCol="0">
              <a:spAutoFit/>
            </a:bodyPr>
            <a:lstStyle/>
            <a:p>
              <a:pPr>
                <a:defRPr/>
              </a:pPr>
              <a:r>
                <a:rPr lang="fr-FR" sz="2800">
                  <a:ln w="0"/>
                  <a:solidFill>
                    <a:schemeClr val="accent1"/>
                  </a:solidFill>
                </a:rPr>
                <a:t>ELÈVES</a:t>
              </a:r>
            </a:p>
          </p:txBody>
        </p:sp>
      </p:grpSp>
    </p:spTree>
    <p:extLst>
      <p:ext uri="{BB962C8B-B14F-4D97-AF65-F5344CB8AC3E}">
        <p14:creationId xmlns:p14="http://schemas.microsoft.com/office/powerpoint/2010/main" val="314735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1" name="Groupe 50"/>
          <p:cNvGrpSpPr/>
          <p:nvPr/>
        </p:nvGrpSpPr>
        <p:grpSpPr bwMode="auto">
          <a:xfrm>
            <a:off x="406491" y="1038951"/>
            <a:ext cx="17594493" cy="8713062"/>
            <a:chOff x="-212454" y="1322515"/>
            <a:chExt cx="10073208" cy="3755571"/>
          </a:xfrm>
        </p:grpSpPr>
        <p:grpSp>
          <p:nvGrpSpPr>
            <p:cNvPr id="13" name="Google Shape;707;p27"/>
            <p:cNvGrpSpPr/>
            <p:nvPr/>
          </p:nvGrpSpPr>
          <p:grpSpPr bwMode="auto">
            <a:xfrm>
              <a:off x="3305811" y="1828148"/>
              <a:ext cx="1301584" cy="1170705"/>
              <a:chOff x="3305811" y="1599548"/>
              <a:chExt cx="1301584" cy="1170705"/>
            </a:xfrm>
          </p:grpSpPr>
          <p:sp>
            <p:nvSpPr>
              <p:cNvPr id="14" name="Google Shape;708;p27"/>
              <p:cNvSpPr/>
              <p:nvPr/>
            </p:nvSpPr>
            <p:spPr bwMode="auto">
              <a:xfrm>
                <a:off x="3305811" y="1599548"/>
                <a:ext cx="639314" cy="509333"/>
              </a:xfrm>
              <a:prstGeom prst="ellipse">
                <a:avLst/>
              </a:prstGeom>
              <a:solidFill>
                <a:schemeClr val="accent1"/>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latin typeface="Arial"/>
                  <a:ea typeface="Fira Sans Extra Condensed Medium"/>
                  <a:cs typeface="Arial"/>
                </a:endParaRPr>
              </a:p>
            </p:txBody>
          </p:sp>
          <p:cxnSp>
            <p:nvCxnSpPr>
              <p:cNvPr id="15" name="Google Shape;709;p27"/>
              <p:cNvCxnSpPr>
                <a:cxnSpLocks/>
                <a:endCxn id="14" idx="5"/>
              </p:cNvCxnSpPr>
              <p:nvPr/>
            </p:nvCxnSpPr>
            <p:spPr bwMode="auto">
              <a:xfrm flipH="1" flipV="1">
                <a:off x="3851499" y="2034292"/>
                <a:ext cx="755896" cy="735961"/>
              </a:xfrm>
              <a:prstGeom prst="straightConnector1">
                <a:avLst/>
              </a:prstGeom>
              <a:noFill/>
              <a:ln w="19050" cap="flat" cmpd="sng">
                <a:solidFill>
                  <a:schemeClr val="accent1"/>
                </a:solidFill>
                <a:prstDash val="solid"/>
                <a:round/>
                <a:headEnd type="none" w="med" len="med"/>
                <a:tailEnd type="none" w="med" len="med"/>
              </a:ln>
            </p:spPr>
          </p:cxnSp>
        </p:grpSp>
        <p:grpSp>
          <p:nvGrpSpPr>
            <p:cNvPr id="16" name="Google Shape;710;p27"/>
            <p:cNvGrpSpPr/>
            <p:nvPr/>
          </p:nvGrpSpPr>
          <p:grpSpPr bwMode="auto">
            <a:xfrm>
              <a:off x="4596404" y="1829564"/>
              <a:ext cx="1262052" cy="1159981"/>
              <a:chOff x="4596404" y="1600964"/>
              <a:chExt cx="1262052" cy="1159981"/>
            </a:xfrm>
          </p:grpSpPr>
          <p:sp>
            <p:nvSpPr>
              <p:cNvPr id="17" name="Google Shape;711;p27"/>
              <p:cNvSpPr/>
              <p:nvPr/>
            </p:nvSpPr>
            <p:spPr bwMode="auto">
              <a:xfrm>
                <a:off x="5256272" y="1600964"/>
                <a:ext cx="602184" cy="496212"/>
              </a:xfrm>
              <a:prstGeom prst="ellipse">
                <a:avLst/>
              </a:prstGeom>
              <a:solidFill>
                <a:schemeClr val="accent2"/>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latin typeface="Arial"/>
                  <a:ea typeface="Fira Sans Extra Condensed Medium"/>
                  <a:cs typeface="Arial"/>
                </a:endParaRPr>
              </a:p>
            </p:txBody>
          </p:sp>
          <p:cxnSp>
            <p:nvCxnSpPr>
              <p:cNvPr id="18" name="Google Shape;712;p27"/>
              <p:cNvCxnSpPr>
                <a:cxnSpLocks/>
                <a:endCxn id="17" idx="3"/>
              </p:cNvCxnSpPr>
              <p:nvPr/>
            </p:nvCxnSpPr>
            <p:spPr bwMode="auto">
              <a:xfrm flipV="1">
                <a:off x="4596404" y="2024507"/>
                <a:ext cx="748055" cy="736438"/>
              </a:xfrm>
              <a:prstGeom prst="straightConnector1">
                <a:avLst/>
              </a:prstGeom>
              <a:noFill/>
              <a:ln w="19050" cap="flat" cmpd="sng">
                <a:solidFill>
                  <a:schemeClr val="accent2"/>
                </a:solidFill>
                <a:prstDash val="solid"/>
                <a:round/>
                <a:headEnd type="none" w="med" len="med"/>
                <a:tailEnd type="none" w="med" len="med"/>
              </a:ln>
            </p:spPr>
          </p:cxnSp>
        </p:grpSp>
        <p:grpSp>
          <p:nvGrpSpPr>
            <p:cNvPr id="19" name="Google Shape;713;p27"/>
            <p:cNvGrpSpPr/>
            <p:nvPr/>
          </p:nvGrpSpPr>
          <p:grpSpPr bwMode="auto">
            <a:xfrm>
              <a:off x="3145940" y="2805221"/>
              <a:ext cx="1429621" cy="1215891"/>
              <a:chOff x="3145940" y="2729021"/>
              <a:chExt cx="1429621" cy="1215891"/>
            </a:xfrm>
          </p:grpSpPr>
          <p:sp>
            <p:nvSpPr>
              <p:cNvPr id="20" name="Google Shape;714;p27"/>
              <p:cNvSpPr/>
              <p:nvPr/>
            </p:nvSpPr>
            <p:spPr bwMode="auto">
              <a:xfrm>
                <a:off x="3145940" y="3392788"/>
                <a:ext cx="764951" cy="552124"/>
              </a:xfrm>
              <a:prstGeom prst="ellipse">
                <a:avLst/>
              </a:prstGeom>
              <a:solidFill>
                <a:schemeClr val="accent4"/>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latin typeface="Arial"/>
                  <a:ea typeface="Fira Sans Extra Condensed Medium"/>
                  <a:cs typeface="Arial"/>
                </a:endParaRPr>
              </a:p>
            </p:txBody>
          </p:sp>
          <p:cxnSp>
            <p:nvCxnSpPr>
              <p:cNvPr id="21" name="Google Shape;715;p27"/>
              <p:cNvCxnSpPr>
                <a:cxnSpLocks/>
                <a:endCxn id="20" idx="7"/>
              </p:cNvCxnSpPr>
              <p:nvPr/>
            </p:nvCxnSpPr>
            <p:spPr bwMode="auto">
              <a:xfrm flipH="1">
                <a:off x="3798868" y="2729021"/>
                <a:ext cx="776693" cy="744624"/>
              </a:xfrm>
              <a:prstGeom prst="straightConnector1">
                <a:avLst/>
              </a:prstGeom>
              <a:noFill/>
              <a:ln w="19050" cap="flat" cmpd="sng">
                <a:solidFill>
                  <a:schemeClr val="accent4"/>
                </a:solidFill>
                <a:prstDash val="solid"/>
                <a:round/>
                <a:headEnd type="none" w="med" len="med"/>
                <a:tailEnd type="none" w="med" len="med"/>
              </a:ln>
            </p:spPr>
          </p:cxnSp>
        </p:grpSp>
        <p:grpSp>
          <p:nvGrpSpPr>
            <p:cNvPr id="22" name="Google Shape;716;p27"/>
            <p:cNvGrpSpPr/>
            <p:nvPr/>
          </p:nvGrpSpPr>
          <p:grpSpPr bwMode="auto">
            <a:xfrm>
              <a:off x="5139482" y="2949264"/>
              <a:ext cx="1133013" cy="979551"/>
              <a:chOff x="5139482" y="2873064"/>
              <a:chExt cx="1133013" cy="979551"/>
            </a:xfrm>
          </p:grpSpPr>
          <p:sp>
            <p:nvSpPr>
              <p:cNvPr id="23" name="Google Shape;717;p27"/>
              <p:cNvSpPr/>
              <p:nvPr/>
            </p:nvSpPr>
            <p:spPr bwMode="auto">
              <a:xfrm>
                <a:off x="5674255" y="3412524"/>
                <a:ext cx="598240" cy="440091"/>
              </a:xfrm>
              <a:prstGeom prst="ellipse">
                <a:avLst/>
              </a:prstGeom>
              <a:solidFill>
                <a:schemeClr val="accent3"/>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latin typeface="Arial"/>
                  <a:ea typeface="Fira Sans Extra Condensed Medium"/>
                  <a:cs typeface="Arial"/>
                </a:endParaRPr>
              </a:p>
            </p:txBody>
          </p:sp>
          <p:cxnSp>
            <p:nvCxnSpPr>
              <p:cNvPr id="24" name="Google Shape;718;p27"/>
              <p:cNvCxnSpPr>
                <a:cxnSpLocks/>
              </p:cNvCxnSpPr>
              <p:nvPr/>
            </p:nvCxnSpPr>
            <p:spPr bwMode="auto">
              <a:xfrm>
                <a:off x="5139482" y="2873064"/>
                <a:ext cx="609352" cy="582206"/>
              </a:xfrm>
              <a:prstGeom prst="straightConnector1">
                <a:avLst/>
              </a:prstGeom>
              <a:noFill/>
              <a:ln w="19050" cap="flat" cmpd="sng">
                <a:solidFill>
                  <a:schemeClr val="accent3"/>
                </a:solidFill>
                <a:prstDash val="solid"/>
                <a:round/>
                <a:headEnd type="none" w="med" len="med"/>
                <a:tailEnd type="none" w="med" len="med"/>
              </a:ln>
            </p:spPr>
          </p:cxnSp>
        </p:grpSp>
        <p:grpSp>
          <p:nvGrpSpPr>
            <p:cNvPr id="25" name="Google Shape;719;p27"/>
            <p:cNvGrpSpPr/>
            <p:nvPr/>
          </p:nvGrpSpPr>
          <p:grpSpPr bwMode="auto">
            <a:xfrm>
              <a:off x="3798104" y="2325238"/>
              <a:ext cx="1657871" cy="1328074"/>
              <a:chOff x="5400504" y="1952849"/>
              <a:chExt cx="1657871" cy="1328074"/>
            </a:xfrm>
          </p:grpSpPr>
          <p:sp>
            <p:nvSpPr>
              <p:cNvPr id="26" name="Google Shape;720;p27"/>
              <p:cNvSpPr/>
              <p:nvPr/>
            </p:nvSpPr>
            <p:spPr bwMode="auto">
              <a:xfrm>
                <a:off x="5400504" y="1952849"/>
                <a:ext cx="1657871" cy="1328074"/>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sz="3600">
                  <a:latin typeface="Arial"/>
                  <a:cs typeface="Arial"/>
                </a:endParaRPr>
              </a:p>
            </p:txBody>
          </p:sp>
          <p:sp>
            <p:nvSpPr>
              <p:cNvPr id="27" name="Google Shape;721;p27"/>
              <p:cNvSpPr/>
              <p:nvPr/>
            </p:nvSpPr>
            <p:spPr bwMode="auto">
              <a:xfrm>
                <a:off x="5422951" y="2043220"/>
                <a:ext cx="1609726" cy="784605"/>
              </a:xfrm>
              <a:prstGeom prst="ellipse">
                <a:avLst/>
              </a:prstGeom>
              <a:solidFill>
                <a:schemeClr val="lt2"/>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r>
                  <a:rPr lang="en" sz="3200" dirty="0">
                    <a:latin typeface="Arial"/>
                    <a:ea typeface="Fira Sans Extra Condensed Medium"/>
                    <a:cs typeface="Arial"/>
                  </a:rPr>
                  <a:t>Mesures</a:t>
                </a:r>
              </a:p>
            </p:txBody>
          </p:sp>
        </p:grpSp>
        <p:grpSp>
          <p:nvGrpSpPr>
            <p:cNvPr id="28" name="Google Shape;722;p27"/>
            <p:cNvGrpSpPr/>
            <p:nvPr/>
          </p:nvGrpSpPr>
          <p:grpSpPr bwMode="auto">
            <a:xfrm>
              <a:off x="-212454" y="1539718"/>
              <a:ext cx="3910464" cy="1455838"/>
              <a:chOff x="-212454" y="1598043"/>
              <a:chExt cx="3910464" cy="1455838"/>
            </a:xfrm>
          </p:grpSpPr>
          <p:sp>
            <p:nvSpPr>
              <p:cNvPr id="29" name="Google Shape;723;p27"/>
              <p:cNvSpPr txBox="1"/>
              <p:nvPr/>
            </p:nvSpPr>
            <p:spPr bwMode="auto">
              <a:xfrm>
                <a:off x="-212454" y="2051068"/>
                <a:ext cx="3595259" cy="1002813"/>
              </a:xfrm>
              <a:prstGeom prst="rect">
                <a:avLst/>
              </a:prstGeom>
              <a:noFill/>
              <a:ln>
                <a:noFill/>
              </a:ln>
            </p:spPr>
            <p:txBody>
              <a:bodyPr spcFirstLastPara="1" wrap="square" lIns="91425" tIns="91425" rIns="91425" bIns="91425" anchor="t" anchorCtr="0">
                <a:noAutofit/>
              </a:bodyPr>
              <a:lstStyle/>
              <a:p>
                <a:pPr marL="342900" lvl="0" indent="-342900">
                  <a:buFont typeface="Arial" panose="020B0604020202020204" pitchFamily="34" charset="0"/>
                  <a:buChar char="•"/>
                  <a:defRPr/>
                </a:pPr>
                <a:r>
                  <a:rPr lang="fr-FR" sz="2800" dirty="0">
                    <a:ea typeface="Roboto"/>
                    <a:cs typeface="Arial"/>
                  </a:rPr>
                  <a:t>Anxiété état-trait </a:t>
                </a:r>
                <a:r>
                  <a:rPr lang="fr-FR" sz="2000" dirty="0">
                    <a:ea typeface="Roboto"/>
                    <a:cs typeface="Arial"/>
                  </a:rPr>
                  <a:t>(</a:t>
                </a:r>
                <a:r>
                  <a:rPr lang="fr-FR" sz="2000" dirty="0" err="1">
                    <a:ea typeface="Roboto"/>
                    <a:cs typeface="Arial"/>
                  </a:rPr>
                  <a:t>Spielberger</a:t>
                </a:r>
                <a:r>
                  <a:rPr lang="fr-FR" sz="2000" dirty="0">
                    <a:ea typeface="Roboto"/>
                    <a:cs typeface="Arial"/>
                  </a:rPr>
                  <a:t>, 2017)</a:t>
                </a:r>
              </a:p>
              <a:p>
                <a:pPr marL="342900" lvl="0" indent="-342900">
                  <a:buFont typeface="Arial" panose="020B0604020202020204" pitchFamily="34" charset="0"/>
                  <a:buChar char="•"/>
                  <a:defRPr/>
                </a:pPr>
                <a:r>
                  <a:rPr lang="fr-FR" sz="2800" dirty="0">
                    <a:ea typeface="Roboto"/>
                    <a:cs typeface="Arial"/>
                  </a:rPr>
                  <a:t>Anxiété d’évaluation </a:t>
                </a:r>
                <a:r>
                  <a:rPr lang="fr-FR" sz="2000" dirty="0">
                    <a:ea typeface="Roboto"/>
                    <a:cs typeface="Arial"/>
                  </a:rPr>
                  <a:t>(</a:t>
                </a:r>
                <a:r>
                  <a:rPr lang="fr-FR" sz="2000" dirty="0" err="1">
                    <a:ea typeface="Roboto"/>
                    <a:cs typeface="Arial"/>
                  </a:rPr>
                  <a:t>Putwain</a:t>
                </a:r>
                <a:r>
                  <a:rPr lang="fr-FR" sz="2000" dirty="0">
                    <a:ea typeface="Roboto"/>
                    <a:cs typeface="Arial"/>
                  </a:rPr>
                  <a:t>, 2008)</a:t>
                </a:r>
                <a:endParaRPr sz="2000" dirty="0"/>
              </a:p>
              <a:p>
                <a:pPr marL="342900" indent="-342900">
                  <a:buFont typeface="Arial" panose="020B0604020202020204" pitchFamily="34" charset="0"/>
                  <a:buChar char="•"/>
                  <a:defRPr/>
                </a:pPr>
                <a:r>
                  <a:rPr lang="fr-FR" sz="2800" dirty="0">
                    <a:ea typeface="Roboto"/>
                    <a:cs typeface="Arial"/>
                  </a:rPr>
                  <a:t>Performances académiques </a:t>
                </a:r>
                <a:r>
                  <a:rPr lang="fr-FR" sz="2000" dirty="0">
                    <a:ea typeface="Roboto"/>
                    <a:cs typeface="Arial"/>
                  </a:rPr>
                  <a:t>(Evaluations standardisées Maths et Français + Moyennes scolaires)</a:t>
                </a:r>
                <a:endParaRPr sz="2000" dirty="0"/>
              </a:p>
              <a:p>
                <a:pPr marL="342900" lvl="0" indent="-342900">
                  <a:buFont typeface="Arial" panose="020B0604020202020204" pitchFamily="34" charset="0"/>
                  <a:buChar char="•"/>
                  <a:defRPr/>
                </a:pPr>
                <a:r>
                  <a:rPr lang="fr-FR" sz="2800" dirty="0">
                    <a:ea typeface="Roboto"/>
                    <a:cs typeface="Arial"/>
                  </a:rPr>
                  <a:t>Fonctions exécutives </a:t>
                </a:r>
                <a:r>
                  <a:rPr lang="fr-FR" sz="2000" dirty="0">
                    <a:ea typeface="Roboto"/>
                    <a:cs typeface="Arial"/>
                  </a:rPr>
                  <a:t>(Hanoï, N2-Back, </a:t>
                </a:r>
                <a:r>
                  <a:rPr lang="fr-FR" sz="2000" dirty="0" err="1">
                    <a:ea typeface="Roboto"/>
                    <a:cs typeface="Arial"/>
                  </a:rPr>
                  <a:t>Stroop</a:t>
                </a:r>
                <a:r>
                  <a:rPr lang="fr-FR" sz="2000" dirty="0">
                    <a:ea typeface="Roboto"/>
                    <a:cs typeface="Arial"/>
                  </a:rPr>
                  <a:t>)</a:t>
                </a:r>
                <a:endParaRPr lang="fr-FR" sz="2800" dirty="0">
                  <a:ea typeface="Roboto"/>
                  <a:cs typeface="Arial"/>
                </a:endParaRPr>
              </a:p>
            </p:txBody>
          </p:sp>
          <p:sp>
            <p:nvSpPr>
              <p:cNvPr id="30" name="Google Shape;724;p27"/>
              <p:cNvSpPr txBox="1"/>
              <p:nvPr/>
            </p:nvSpPr>
            <p:spPr bwMode="auto">
              <a:xfrm>
                <a:off x="2420002" y="1598043"/>
                <a:ext cx="1278008" cy="354600"/>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r>
                  <a:rPr lang="en" sz="3200" dirty="0">
                    <a:solidFill>
                      <a:schemeClr val="accent1"/>
                    </a:solidFill>
                    <a:latin typeface="Arial"/>
                    <a:ea typeface="Fira Sans Extra Condensed Medium"/>
                    <a:cs typeface="Arial"/>
                  </a:rPr>
                  <a:t>Cognitifs</a:t>
                </a:r>
                <a:endParaRPr sz="3200" dirty="0">
                  <a:solidFill>
                    <a:schemeClr val="accent1"/>
                  </a:solidFill>
                  <a:latin typeface="Arial"/>
                  <a:ea typeface="Fira Sans Extra Condensed Medium"/>
                  <a:cs typeface="Arial"/>
                </a:endParaRPr>
              </a:p>
            </p:txBody>
          </p:sp>
        </p:grpSp>
        <p:grpSp>
          <p:nvGrpSpPr>
            <p:cNvPr id="31" name="Google Shape;725;p27"/>
            <p:cNvGrpSpPr/>
            <p:nvPr/>
          </p:nvGrpSpPr>
          <p:grpSpPr bwMode="auto">
            <a:xfrm>
              <a:off x="5119706" y="1322515"/>
              <a:ext cx="4618027" cy="1815390"/>
              <a:chOff x="5119706" y="901903"/>
              <a:chExt cx="4618027" cy="1815390"/>
            </a:xfrm>
          </p:grpSpPr>
          <p:sp>
            <p:nvSpPr>
              <p:cNvPr id="32" name="Google Shape;726;p27"/>
              <p:cNvSpPr txBox="1"/>
              <p:nvPr/>
            </p:nvSpPr>
            <p:spPr bwMode="auto">
              <a:xfrm>
                <a:off x="6116221" y="1279883"/>
                <a:ext cx="3621512" cy="1437410"/>
              </a:xfrm>
              <a:prstGeom prst="rect">
                <a:avLst/>
              </a:prstGeom>
              <a:noFill/>
              <a:ln>
                <a:noFill/>
              </a:ln>
            </p:spPr>
            <p:txBody>
              <a:bodyPr spcFirstLastPara="1" wrap="square" lIns="91425" tIns="91425" rIns="91425" bIns="91425" anchor="t" anchorCtr="0">
                <a:noAutofit/>
              </a:bodyPr>
              <a:lstStyle/>
              <a:p>
                <a:pPr marL="342900" lvl="0" indent="-342900">
                  <a:buFont typeface="Arial" panose="020B0604020202020204" pitchFamily="34" charset="0"/>
                  <a:buChar char="•"/>
                  <a:defRPr/>
                </a:pPr>
                <a:r>
                  <a:rPr lang="fr-FR" sz="2800" dirty="0">
                    <a:ea typeface="Roboto"/>
                    <a:cs typeface="Arial"/>
                  </a:rPr>
                  <a:t>Sentiment d’efficacité personnelle </a:t>
                </a:r>
                <a:r>
                  <a:rPr lang="fr-FR" sz="2000" dirty="0">
                    <a:ea typeface="Roboto"/>
                    <a:cs typeface="Arial"/>
                  </a:rPr>
                  <a:t>(Masson et Fenouillet, 2013)</a:t>
                </a:r>
                <a:endParaRPr lang="fr-FR" sz="2400" dirty="0">
                  <a:ea typeface="Roboto"/>
                  <a:cs typeface="Arial"/>
                </a:endParaRPr>
              </a:p>
              <a:p>
                <a:pPr marL="342900" lvl="0" indent="-342900">
                  <a:buFont typeface="Arial" panose="020B0604020202020204" pitchFamily="34" charset="0"/>
                  <a:buChar char="•"/>
                  <a:defRPr/>
                </a:pPr>
                <a:r>
                  <a:rPr lang="fr-FR" sz="2800" dirty="0">
                    <a:ea typeface="Roboto"/>
                    <a:cs typeface="Arial"/>
                  </a:rPr>
                  <a:t>Intérêt académique </a:t>
                </a:r>
                <a:r>
                  <a:rPr lang="fr-FR" sz="2000" dirty="0">
                    <a:ea typeface="Roboto"/>
                    <a:cs typeface="Arial"/>
                  </a:rPr>
                  <a:t>(Fenouillet et al., 2017)</a:t>
                </a:r>
                <a:endParaRPr dirty="0"/>
              </a:p>
              <a:p>
                <a:pPr marL="342900" lvl="0" indent="-342900">
                  <a:buFont typeface="Arial" panose="020B0604020202020204" pitchFamily="34" charset="0"/>
                  <a:buChar char="•"/>
                  <a:defRPr/>
                </a:pPr>
                <a:r>
                  <a:rPr lang="fr-FR" sz="2800" dirty="0">
                    <a:ea typeface="Roboto"/>
                    <a:cs typeface="Arial"/>
                  </a:rPr>
                  <a:t>Motivation en situation scolaire </a:t>
                </a:r>
                <a:r>
                  <a:rPr lang="fr-FR" sz="2000" dirty="0">
                    <a:ea typeface="Roboto"/>
                    <a:cs typeface="Arial"/>
                  </a:rPr>
                  <a:t>(Guay et al., 2000)</a:t>
                </a:r>
              </a:p>
              <a:p>
                <a:pPr marL="342900" indent="-342900">
                  <a:buFont typeface="Arial" panose="020B0604020202020204" pitchFamily="34" charset="0"/>
                  <a:buChar char="•"/>
                  <a:defRPr/>
                </a:pPr>
                <a:r>
                  <a:rPr lang="fr-FR" sz="2800" dirty="0">
                    <a:ea typeface="Roboto"/>
                    <a:cs typeface="Arial"/>
                  </a:rPr>
                  <a:t>Perception de la bienveillance à l’école </a:t>
                </a:r>
                <a:r>
                  <a:rPr lang="fr-FR" sz="2000" dirty="0">
                    <a:ea typeface="Roboto"/>
                    <a:cs typeface="Arial"/>
                  </a:rPr>
                  <a:t>(Paquet et al., 2023) </a:t>
                </a:r>
              </a:p>
              <a:p>
                <a:pPr marL="342900" lvl="0" indent="-342900">
                  <a:buFont typeface="Arial" panose="020B0604020202020204" pitchFamily="34" charset="0"/>
                  <a:buChar char="•"/>
                  <a:defRPr/>
                </a:pPr>
                <a:endParaRPr lang="fr-FR" sz="2400" dirty="0">
                  <a:ea typeface="Roboto"/>
                  <a:cs typeface="Arial"/>
                </a:endParaRPr>
              </a:p>
            </p:txBody>
          </p:sp>
          <p:sp>
            <p:nvSpPr>
              <p:cNvPr id="33" name="Google Shape;727;p27"/>
              <p:cNvSpPr txBox="1"/>
              <p:nvPr/>
            </p:nvSpPr>
            <p:spPr bwMode="auto">
              <a:xfrm>
                <a:off x="5119706" y="901903"/>
                <a:ext cx="1884600" cy="354600"/>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r>
                  <a:rPr lang="en" sz="3200" dirty="0">
                    <a:solidFill>
                      <a:schemeClr val="accent2"/>
                    </a:solidFill>
                    <a:latin typeface="Arial"/>
                    <a:ea typeface="Fira Sans Extra Condensed Medium"/>
                    <a:cs typeface="Arial"/>
                  </a:rPr>
                  <a:t>Motivationnels</a:t>
                </a:r>
                <a:endParaRPr sz="3200" dirty="0">
                  <a:solidFill>
                    <a:schemeClr val="accent2"/>
                  </a:solidFill>
                  <a:latin typeface="Arial"/>
                  <a:ea typeface="Fira Sans Extra Condensed Medium"/>
                  <a:cs typeface="Arial"/>
                </a:endParaRPr>
              </a:p>
            </p:txBody>
          </p:sp>
        </p:grpSp>
        <p:grpSp>
          <p:nvGrpSpPr>
            <p:cNvPr id="34" name="Google Shape;728;p27"/>
            <p:cNvGrpSpPr/>
            <p:nvPr/>
          </p:nvGrpSpPr>
          <p:grpSpPr bwMode="auto">
            <a:xfrm>
              <a:off x="-117386" y="3632169"/>
              <a:ext cx="3350771" cy="1095332"/>
              <a:chOff x="-117386" y="3690495"/>
              <a:chExt cx="3350771" cy="1095332"/>
            </a:xfrm>
          </p:grpSpPr>
          <p:sp>
            <p:nvSpPr>
              <p:cNvPr id="35" name="Google Shape;729;p27"/>
              <p:cNvSpPr txBox="1"/>
              <p:nvPr/>
            </p:nvSpPr>
            <p:spPr bwMode="auto">
              <a:xfrm>
                <a:off x="-117386" y="4111673"/>
                <a:ext cx="3350771" cy="674154"/>
              </a:xfrm>
              <a:prstGeom prst="rect">
                <a:avLst/>
              </a:prstGeom>
              <a:noFill/>
              <a:ln>
                <a:noFill/>
              </a:ln>
            </p:spPr>
            <p:txBody>
              <a:bodyPr spcFirstLastPara="1" wrap="square" lIns="91425" tIns="91425" rIns="91425" bIns="91425" anchor="t" anchorCtr="0">
                <a:noAutofit/>
              </a:bodyPr>
              <a:lstStyle/>
              <a:p>
                <a:pPr marL="342900" lvl="0" indent="-342900">
                  <a:spcBef>
                    <a:spcPts val="0"/>
                  </a:spcBef>
                  <a:spcAft>
                    <a:spcPts val="0"/>
                  </a:spcAft>
                  <a:buFont typeface="Arial" panose="020B0604020202020204" pitchFamily="34" charset="0"/>
                  <a:buChar char="•"/>
                  <a:defRPr/>
                </a:pPr>
                <a:r>
                  <a:rPr lang="en" sz="2800" dirty="0">
                    <a:ea typeface="Roboto"/>
                    <a:cs typeface="Arial"/>
                  </a:rPr>
                  <a:t>Régulation individuelle et collective de l’apprentissage </a:t>
                </a:r>
                <a:r>
                  <a:rPr lang="en" sz="2000" dirty="0">
                    <a:ea typeface="Roboto"/>
                    <a:cs typeface="Arial"/>
                  </a:rPr>
                  <a:t>(Kaplan et al., 2017)</a:t>
                </a:r>
              </a:p>
              <a:p>
                <a:pPr marL="342900" indent="-342900">
                  <a:buFont typeface="Arial" panose="020B0604020202020204" pitchFamily="34" charset="0"/>
                  <a:buChar char="•"/>
                  <a:defRPr/>
                </a:pPr>
                <a:r>
                  <a:rPr lang="fr-FR" sz="2800" dirty="0">
                    <a:ea typeface="Roboto"/>
                    <a:cs typeface="Arial"/>
                  </a:rPr>
                  <a:t>Procrastination </a:t>
                </a:r>
                <a:r>
                  <a:rPr lang="fr-FR" sz="2000" dirty="0">
                    <a:ea typeface="Roboto"/>
                    <a:cs typeface="Arial"/>
                  </a:rPr>
                  <a:t>(</a:t>
                </a:r>
                <a:r>
                  <a:rPr lang="fr-FR" sz="2000" dirty="0" err="1">
                    <a:ea typeface="Roboto"/>
                    <a:cs typeface="Arial"/>
                  </a:rPr>
                  <a:t>Cosnefroy</a:t>
                </a:r>
                <a:r>
                  <a:rPr lang="fr-FR" sz="2000" dirty="0">
                    <a:ea typeface="Roboto"/>
                    <a:cs typeface="Arial"/>
                  </a:rPr>
                  <a:t> et al., 2018)</a:t>
                </a:r>
                <a:endParaRPr lang="fr-FR" sz="2800" dirty="0">
                  <a:ea typeface="Roboto"/>
                  <a:cs typeface="Arial"/>
                </a:endParaRPr>
              </a:p>
              <a:p>
                <a:pPr marL="342900" lvl="0" indent="-342900">
                  <a:spcBef>
                    <a:spcPts val="0"/>
                  </a:spcBef>
                  <a:spcAft>
                    <a:spcPts val="0"/>
                  </a:spcAft>
                  <a:buFont typeface="Arial" panose="020B0604020202020204" pitchFamily="34" charset="0"/>
                  <a:buChar char="•"/>
                  <a:defRPr/>
                </a:pPr>
                <a:endParaRPr sz="2800" dirty="0">
                  <a:ea typeface="Roboto"/>
                  <a:cs typeface="Arial"/>
                </a:endParaRPr>
              </a:p>
            </p:txBody>
          </p:sp>
          <p:sp>
            <p:nvSpPr>
              <p:cNvPr id="36" name="Google Shape;730;p27"/>
              <p:cNvSpPr txBox="1"/>
              <p:nvPr/>
            </p:nvSpPr>
            <p:spPr bwMode="auto">
              <a:xfrm>
                <a:off x="1218797" y="3690495"/>
                <a:ext cx="1884600" cy="354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defRPr/>
                </a:pPr>
                <a:r>
                  <a:rPr lang="en" sz="3200" dirty="0">
                    <a:solidFill>
                      <a:srgbClr val="7030A0"/>
                    </a:solidFill>
                    <a:latin typeface="Arial"/>
                    <a:ea typeface="Fira Sans Extra Condensed Medium"/>
                    <a:cs typeface="Arial"/>
                  </a:rPr>
                  <a:t>Métacognitifs</a:t>
                </a:r>
                <a:endParaRPr sz="3200" dirty="0">
                  <a:solidFill>
                    <a:srgbClr val="7030A0"/>
                  </a:solidFill>
                  <a:latin typeface="Arial"/>
                  <a:ea typeface="Fira Sans Extra Condensed Medium"/>
                  <a:cs typeface="Arial"/>
                </a:endParaRPr>
              </a:p>
            </p:txBody>
          </p:sp>
        </p:grpSp>
        <p:grpSp>
          <p:nvGrpSpPr>
            <p:cNvPr id="37" name="Google Shape;731;p27"/>
            <p:cNvGrpSpPr/>
            <p:nvPr/>
          </p:nvGrpSpPr>
          <p:grpSpPr bwMode="auto">
            <a:xfrm>
              <a:off x="5501561" y="3341938"/>
              <a:ext cx="4359193" cy="1736148"/>
              <a:chOff x="5501561" y="2921326"/>
              <a:chExt cx="4359193" cy="1736148"/>
            </a:xfrm>
          </p:grpSpPr>
          <p:sp>
            <p:nvSpPr>
              <p:cNvPr id="38" name="Google Shape;732;p27"/>
              <p:cNvSpPr txBox="1"/>
              <p:nvPr/>
            </p:nvSpPr>
            <p:spPr bwMode="auto">
              <a:xfrm>
                <a:off x="6272493" y="3335707"/>
                <a:ext cx="3588261" cy="1321767"/>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defRPr/>
                </a:pPr>
                <a:r>
                  <a:rPr lang="fr-FR" sz="2800" dirty="0">
                    <a:ea typeface="Roboto"/>
                  </a:rPr>
                  <a:t>Satisfaction des besoins fondamentaux </a:t>
                </a:r>
                <a:r>
                  <a:rPr lang="fr-FR" dirty="0"/>
                  <a:t>(Gillet et al., 2008)</a:t>
                </a:r>
                <a:endParaRPr lang="fr-FR" sz="2800" dirty="0">
                  <a:ea typeface="Roboto"/>
                </a:endParaRPr>
              </a:p>
              <a:p>
                <a:pPr marL="342900" lvl="0" indent="-342900">
                  <a:spcBef>
                    <a:spcPts val="0"/>
                  </a:spcBef>
                  <a:spcAft>
                    <a:spcPts val="0"/>
                  </a:spcAft>
                  <a:buFont typeface="Arial" panose="020B0604020202020204" pitchFamily="34" charset="0"/>
                  <a:buChar char="•"/>
                  <a:defRPr/>
                </a:pPr>
                <a:r>
                  <a:rPr lang="fr-FR" sz="2800" dirty="0">
                    <a:ea typeface="Roboto"/>
                    <a:cs typeface="Arial"/>
                  </a:rPr>
                  <a:t>Inventaire du burnout scolaire</a:t>
                </a:r>
                <a:r>
                  <a:rPr lang="fr-FR" sz="2000" dirty="0">
                    <a:ea typeface="Roboto"/>
                    <a:cs typeface="Arial"/>
                  </a:rPr>
                  <a:t> ( Meylan et al., 2015)</a:t>
                </a:r>
              </a:p>
              <a:p>
                <a:pPr marL="342900" lvl="0" indent="-342900">
                  <a:spcBef>
                    <a:spcPts val="0"/>
                  </a:spcBef>
                  <a:spcAft>
                    <a:spcPts val="0"/>
                  </a:spcAft>
                  <a:buFont typeface="Arial" panose="020B0604020202020204" pitchFamily="34" charset="0"/>
                  <a:buChar char="•"/>
                  <a:defRPr/>
                </a:pPr>
                <a:r>
                  <a:rPr lang="fr-FR" sz="2800" dirty="0">
                    <a:ea typeface="Roboto"/>
                    <a:cs typeface="Arial"/>
                  </a:rPr>
                  <a:t>Bien-être scolaire </a:t>
                </a:r>
                <a:r>
                  <a:rPr lang="fr-FR" sz="2000" dirty="0">
                    <a:ea typeface="Roboto"/>
                    <a:cs typeface="Arial"/>
                  </a:rPr>
                  <a:t>(</a:t>
                </a:r>
                <a:r>
                  <a:rPr lang="fr-FR" sz="2000" dirty="0" err="1">
                    <a:ea typeface="Roboto"/>
                    <a:cs typeface="Arial"/>
                  </a:rPr>
                  <a:t>Konus</a:t>
                </a:r>
                <a:r>
                  <a:rPr lang="fr-FR" sz="2000" dirty="0">
                    <a:ea typeface="Roboto"/>
                    <a:cs typeface="Arial"/>
                  </a:rPr>
                  <a:t> &amp; </a:t>
                </a:r>
                <a:r>
                  <a:rPr lang="fr-FR" sz="2000" dirty="0" err="1">
                    <a:ea typeface="Roboto"/>
                    <a:cs typeface="Arial"/>
                  </a:rPr>
                  <a:t>Lintonen</a:t>
                </a:r>
                <a:r>
                  <a:rPr lang="fr-FR" sz="2000" dirty="0">
                    <a:ea typeface="Roboto"/>
                    <a:cs typeface="Arial"/>
                  </a:rPr>
                  <a:t>, 2006)</a:t>
                </a:r>
                <a:endParaRPr lang="fr-FR" sz="2800" dirty="0">
                  <a:ea typeface="Roboto"/>
                  <a:cs typeface="Arial"/>
                </a:endParaRPr>
              </a:p>
              <a:p>
                <a:pPr marL="342900" lvl="0" indent="-342900">
                  <a:spcBef>
                    <a:spcPts val="0"/>
                  </a:spcBef>
                  <a:spcAft>
                    <a:spcPts val="0"/>
                  </a:spcAft>
                  <a:buFont typeface="Arial" panose="020B0604020202020204" pitchFamily="34" charset="0"/>
                  <a:buChar char="•"/>
                  <a:defRPr/>
                </a:pPr>
                <a:r>
                  <a:rPr lang="fr-FR" sz="2800" dirty="0">
                    <a:ea typeface="Roboto"/>
                    <a:cs typeface="Arial"/>
                  </a:rPr>
                  <a:t>Intention de prédiction de décrocher </a:t>
                </a:r>
                <a:r>
                  <a:rPr lang="fr-FR" sz="2000" dirty="0">
                    <a:ea typeface="Roboto"/>
                    <a:cs typeface="Arial"/>
                  </a:rPr>
                  <a:t>(Archambault &amp; </a:t>
                </a:r>
                <a:r>
                  <a:rPr lang="fr-FR" sz="2000" dirty="0" err="1">
                    <a:ea typeface="Roboto"/>
                    <a:cs typeface="Arial"/>
                  </a:rPr>
                  <a:t>Janosz</a:t>
                </a:r>
                <a:r>
                  <a:rPr lang="fr-FR" sz="2000" dirty="0">
                    <a:ea typeface="Roboto"/>
                    <a:cs typeface="Arial"/>
                  </a:rPr>
                  <a:t>, 2009)</a:t>
                </a:r>
                <a:endParaRPr sz="2000" dirty="0">
                  <a:ea typeface="Roboto"/>
                  <a:cs typeface="Arial"/>
                </a:endParaRPr>
              </a:p>
            </p:txBody>
          </p:sp>
          <p:sp>
            <p:nvSpPr>
              <p:cNvPr id="39" name="Google Shape;733;p27"/>
              <p:cNvSpPr txBox="1"/>
              <p:nvPr/>
            </p:nvSpPr>
            <p:spPr bwMode="auto">
              <a:xfrm>
                <a:off x="5501561" y="2921326"/>
                <a:ext cx="2636237" cy="354600"/>
              </a:xfrm>
              <a:prstGeom prst="rect">
                <a:avLst/>
              </a:prstGeom>
              <a:noFill/>
              <a:ln>
                <a:noFill/>
              </a:ln>
            </p:spPr>
            <p:txBody>
              <a:bodyPr spcFirstLastPara="1" wrap="square" lIns="91425" tIns="91425" rIns="91425" bIns="91425" anchor="ctr" anchorCtr="0">
                <a:noAutofit/>
              </a:bodyPr>
              <a:lstStyle>
                <a:defPPr>
                  <a:defRPr lang="en-US"/>
                </a:defPPr>
                <a:lvl1pPr lvl="0" indent="0" algn="r">
                  <a:spcBef>
                    <a:spcPts val="0"/>
                  </a:spcBef>
                  <a:spcAft>
                    <a:spcPts val="0"/>
                  </a:spcAft>
                  <a:buNone/>
                  <a:defRPr sz="3200">
                    <a:solidFill>
                      <a:schemeClr val="accent4"/>
                    </a:solidFill>
                    <a:latin typeface="Arial"/>
                    <a:ea typeface="Fira Sans Extra Condensed Medium"/>
                    <a:cs typeface="Arial"/>
                  </a:defRPr>
                </a:lvl1pPr>
              </a:lstStyle>
              <a:p>
                <a:pPr>
                  <a:defRPr/>
                </a:pPr>
                <a:r>
                  <a:rPr lang="en" dirty="0">
                    <a:solidFill>
                      <a:schemeClr val="accent3"/>
                    </a:solidFill>
                  </a:rPr>
                  <a:t>Multifactoriels</a:t>
                </a:r>
                <a:endParaRPr dirty="0">
                  <a:solidFill>
                    <a:schemeClr val="accent3"/>
                  </a:solidFill>
                </a:endParaRPr>
              </a:p>
            </p:txBody>
          </p:sp>
        </p:grpSp>
        <p:grpSp>
          <p:nvGrpSpPr>
            <p:cNvPr id="40" name="Google Shape;734;p27"/>
            <p:cNvGrpSpPr/>
            <p:nvPr/>
          </p:nvGrpSpPr>
          <p:grpSpPr bwMode="auto">
            <a:xfrm>
              <a:off x="5538961" y="3549752"/>
              <a:ext cx="608756" cy="398865"/>
              <a:chOff x="2819200" y="614536"/>
              <a:chExt cx="864588" cy="566489"/>
            </a:xfrm>
          </p:grpSpPr>
          <p:sp>
            <p:nvSpPr>
              <p:cNvPr id="41" name="Google Shape;735;p27"/>
              <p:cNvSpPr/>
              <p:nvPr/>
            </p:nvSpPr>
            <p:spPr bwMode="auto">
              <a:xfrm>
                <a:off x="3201888" y="614536"/>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sp>
            <p:nvSpPr>
              <p:cNvPr id="42" name="Google Shape;736;p27"/>
              <p:cNvSpPr/>
              <p:nvPr/>
            </p:nvSpPr>
            <p:spPr bwMode="auto">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grpSp>
        <p:grpSp>
          <p:nvGrpSpPr>
            <p:cNvPr id="43" name="Google Shape;737;p27"/>
            <p:cNvGrpSpPr/>
            <p:nvPr/>
          </p:nvGrpSpPr>
          <p:grpSpPr bwMode="auto">
            <a:xfrm>
              <a:off x="5402280" y="1870247"/>
              <a:ext cx="359648" cy="344480"/>
              <a:chOff x="3217825" y="979437"/>
              <a:chExt cx="510790" cy="489248"/>
            </a:xfrm>
          </p:grpSpPr>
          <p:sp>
            <p:nvSpPr>
              <p:cNvPr id="44" name="Google Shape;738;p27"/>
              <p:cNvSpPr/>
              <p:nvPr/>
            </p:nvSpPr>
            <p:spPr bwMode="auto">
              <a:xfrm>
                <a:off x="3217825" y="104616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sp>
            <p:nvSpPr>
              <p:cNvPr id="45" name="Google Shape;739;p27"/>
              <p:cNvSpPr/>
              <p:nvPr/>
            </p:nvSpPr>
            <p:spPr bwMode="auto">
              <a:xfrm>
                <a:off x="3341783" y="979437"/>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sp>
            <p:nvSpPr>
              <p:cNvPr id="46" name="Google Shape;740;p27"/>
              <p:cNvSpPr/>
              <p:nvPr/>
            </p:nvSpPr>
            <p:spPr bwMode="auto">
              <a:xfrm>
                <a:off x="3490340" y="1049255"/>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grpSp>
        <p:sp>
          <p:nvSpPr>
            <p:cNvPr id="47" name="Google Shape;741;p27"/>
            <p:cNvSpPr/>
            <p:nvPr/>
          </p:nvSpPr>
          <p:spPr bwMode="auto">
            <a:xfrm>
              <a:off x="3421143" y="189431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grpSp>
          <p:nvGrpSpPr>
            <p:cNvPr id="48" name="Google Shape;742;p27"/>
            <p:cNvGrpSpPr/>
            <p:nvPr/>
          </p:nvGrpSpPr>
          <p:grpSpPr bwMode="auto">
            <a:xfrm>
              <a:off x="3358757" y="3681859"/>
              <a:ext cx="339253" cy="339253"/>
              <a:chOff x="3272250" y="1396854"/>
              <a:chExt cx="481825" cy="481825"/>
            </a:xfrm>
          </p:grpSpPr>
          <p:sp>
            <p:nvSpPr>
              <p:cNvPr id="49" name="Google Shape;743;p27"/>
              <p:cNvSpPr/>
              <p:nvPr/>
            </p:nvSpPr>
            <p:spPr bwMode="auto">
              <a:xfrm>
                <a:off x="3272250" y="1396854"/>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sp>
            <p:nvSpPr>
              <p:cNvPr id="50" name="Google Shape;744;p27"/>
              <p:cNvSpPr/>
              <p:nvPr/>
            </p:nvSpPr>
            <p:spPr bwMode="auto">
              <a:xfrm>
                <a:off x="3327737" y="1471286"/>
                <a:ext cx="311000" cy="311024"/>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grpSp>
      </p:grpSp>
      <p:grpSp>
        <p:nvGrpSpPr>
          <p:cNvPr id="54" name="Groupe 53"/>
          <p:cNvGrpSpPr/>
          <p:nvPr/>
        </p:nvGrpSpPr>
        <p:grpSpPr bwMode="auto">
          <a:xfrm>
            <a:off x="8232115" y="5034046"/>
            <a:ext cx="1981420" cy="1428782"/>
            <a:chOff x="14325600" y="728995"/>
            <a:chExt cx="3103457" cy="2129909"/>
          </a:xfrm>
        </p:grpSpPr>
        <p:pic>
          <p:nvPicPr>
            <p:cNvPr id="55" name="Image 54"/>
            <p:cNvPicPr>
              <a:picLocks noChangeAspect="1"/>
            </p:cNvPicPr>
            <p:nvPr/>
          </p:nvPicPr>
          <p:blipFill>
            <a:blip r:embed="rId3"/>
            <a:stretch/>
          </p:blipFill>
          <p:spPr bwMode="auto">
            <a:xfrm>
              <a:off x="14325600" y="878009"/>
              <a:ext cx="1980895" cy="1980895"/>
            </a:xfrm>
            <a:prstGeom prst="ellipse">
              <a:avLst/>
            </a:prstGeom>
          </p:spPr>
        </p:pic>
        <p:sp>
          <p:nvSpPr>
            <p:cNvPr id="56" name="ZoneTexte 55"/>
            <p:cNvSpPr txBox="1"/>
            <p:nvPr/>
          </p:nvSpPr>
          <p:spPr bwMode="auto">
            <a:xfrm>
              <a:off x="15773400" y="728995"/>
              <a:ext cx="1655657" cy="697047"/>
            </a:xfrm>
            <a:prstGeom prst="ellipse">
              <a:avLst/>
            </a:prstGeom>
            <a:noFill/>
          </p:spPr>
          <p:txBody>
            <a:bodyPr wrap="square" rtlCol="0">
              <a:spAutoFit/>
            </a:bodyPr>
            <a:lstStyle/>
            <a:p>
              <a:pPr>
                <a:defRPr/>
              </a:pPr>
              <a:r>
                <a:rPr lang="fr-FR" sz="1400">
                  <a:ln w="0"/>
                  <a:solidFill>
                    <a:schemeClr val="accent1"/>
                  </a:solidFill>
                </a:rPr>
                <a:t>ELÈVES</a:t>
              </a:r>
            </a:p>
          </p:txBody>
        </p:sp>
      </p:grpSp>
      <p:sp>
        <p:nvSpPr>
          <p:cNvPr id="57" name="Google Shape;708;p27"/>
          <p:cNvSpPr/>
          <p:nvPr/>
        </p:nvSpPr>
        <p:spPr bwMode="auto">
          <a:xfrm>
            <a:off x="8614848" y="7142371"/>
            <a:ext cx="1116666" cy="1181671"/>
          </a:xfrm>
          <a:prstGeom prst="ellipse">
            <a:avLst/>
          </a:prstGeom>
          <a:ln/>
        </p:spPr>
        <p:style>
          <a:lnRef idx="3">
            <a:schemeClr val="lt1"/>
          </a:lnRef>
          <a:fillRef idx="1">
            <a:schemeClr val="accent6"/>
          </a:fillRef>
          <a:effectRef idx="1">
            <a:schemeClr val="accent6"/>
          </a:effectRef>
          <a:fontRef idx="minor">
            <a:schemeClr val="lt1"/>
          </a:fontRef>
        </p:style>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latin typeface="Arial"/>
              <a:ea typeface="Fira Sans Extra Condensed Medium"/>
              <a:cs typeface="Arial"/>
            </a:endParaRPr>
          </a:p>
        </p:txBody>
      </p:sp>
      <p:sp>
        <p:nvSpPr>
          <p:cNvPr id="58" name="Google Shape;741;p27"/>
          <p:cNvSpPr/>
          <p:nvPr/>
        </p:nvSpPr>
        <p:spPr bwMode="auto">
          <a:xfrm>
            <a:off x="8816294" y="7295888"/>
            <a:ext cx="592560" cy="737911"/>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cxnSp>
        <p:nvCxnSpPr>
          <p:cNvPr id="60" name="Connecteur droit 59"/>
          <p:cNvCxnSpPr/>
          <p:nvPr/>
        </p:nvCxnSpPr>
        <p:spPr>
          <a:xfrm>
            <a:off x="8878428" y="6446485"/>
            <a:ext cx="253187" cy="928096"/>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62" name="Google Shape;729;p27"/>
          <p:cNvSpPr txBox="1"/>
          <p:nvPr/>
        </p:nvSpPr>
        <p:spPr bwMode="auto">
          <a:xfrm>
            <a:off x="7901107" y="8590346"/>
            <a:ext cx="2631150" cy="696594"/>
          </a:xfrm>
          <a:prstGeom prst="rect">
            <a:avLst/>
          </a:prstGeom>
          <a:noFill/>
          <a:ln>
            <a:noFill/>
          </a:ln>
        </p:spPr>
        <p:txBody>
          <a:bodyPr spcFirstLastPara="1" wrap="square" lIns="91425" tIns="91425" rIns="91425" bIns="91425" anchor="t" anchorCtr="0">
            <a:noAutofit/>
          </a:bodyPr>
          <a:lstStyle/>
          <a:p>
            <a:pPr marL="342900" lvl="0" indent="-342900">
              <a:spcBef>
                <a:spcPts val="0"/>
              </a:spcBef>
              <a:spcAft>
                <a:spcPts val="0"/>
              </a:spcAft>
              <a:buFont typeface="Arial" panose="020B0604020202020204" pitchFamily="34" charset="0"/>
              <a:buChar char="•"/>
              <a:defRPr/>
            </a:pPr>
            <a:r>
              <a:rPr lang="fr-FR" sz="2800" dirty="0">
                <a:ea typeface="Roboto"/>
                <a:cs typeface="Arial"/>
              </a:rPr>
              <a:t>Focus group</a:t>
            </a:r>
          </a:p>
        </p:txBody>
      </p:sp>
    </p:spTree>
    <p:extLst>
      <p:ext uri="{BB962C8B-B14F-4D97-AF65-F5344CB8AC3E}">
        <p14:creationId xmlns:p14="http://schemas.microsoft.com/office/powerpoint/2010/main" val="18733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14" name="Rectangle 13"/>
          <p:cNvSpPr/>
          <p:nvPr/>
        </p:nvSpPr>
        <p:spPr bwMode="auto">
          <a:xfrm>
            <a:off x="6052582" y="1039044"/>
            <a:ext cx="9947939" cy="1077218"/>
          </a:xfrm>
          <a:prstGeom prst="rect">
            <a:avLst/>
          </a:prstGeom>
        </p:spPr>
        <p:txBody>
          <a:bodyPr wrap="square">
            <a:spAutoFit/>
          </a:bodyPr>
          <a:lstStyle/>
          <a:p>
            <a:pPr algn="ctr">
              <a:defRPr/>
            </a:pPr>
            <a:r>
              <a:rPr lang="fr-FR" sz="4400" i="1" dirty="0">
                <a:effectLst>
                  <a:outerShdw blurRad="38100" dist="38100" dir="2700000" algn="tl">
                    <a:srgbClr val="000000">
                      <a:alpha val="43137"/>
                    </a:srgbClr>
                  </a:outerShdw>
                </a:effectLst>
                <a:cs typeface="Arial"/>
              </a:rPr>
              <a:t>Participants</a:t>
            </a:r>
          </a:p>
          <a:p>
            <a:pPr algn="ctr">
              <a:defRPr/>
            </a:pPr>
            <a:endParaRPr sz="2000" dirty="0">
              <a:effectLst>
                <a:outerShdw blurRad="38100" dist="38100" dir="2700000" algn="tl">
                  <a:srgbClr val="000000">
                    <a:alpha val="43137"/>
                  </a:srgbClr>
                </a:outerShdw>
              </a:effectLst>
            </a:endParaRPr>
          </a:p>
        </p:txBody>
      </p:sp>
      <p:grpSp>
        <p:nvGrpSpPr>
          <p:cNvPr id="9" name="Groupe 8"/>
          <p:cNvGrpSpPr/>
          <p:nvPr/>
        </p:nvGrpSpPr>
        <p:grpSpPr>
          <a:xfrm>
            <a:off x="0" y="2191172"/>
            <a:ext cx="5452932" cy="7344816"/>
            <a:chOff x="0" y="12513"/>
            <a:chExt cx="8560568" cy="9992421"/>
          </a:xfrm>
        </p:grpSpPr>
        <p:pic>
          <p:nvPicPr>
            <p:cNvPr id="13" name="Picture 4">
              <a:extLst>
                <a:ext uri="{FF2B5EF4-FFF2-40B4-BE49-F238E27FC236}">
                  <a16:creationId xmlns:a16="http://schemas.microsoft.com/office/drawing/2014/main" id="{E7C215C5-4E32-87E8-2518-D96708FF3E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857"/>
            <a:stretch/>
          </p:blipFill>
          <p:spPr bwMode="auto">
            <a:xfrm>
              <a:off x="1439144" y="12513"/>
              <a:ext cx="7121424" cy="999242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e 15"/>
            <p:cNvGrpSpPr/>
            <p:nvPr/>
          </p:nvGrpSpPr>
          <p:grpSpPr>
            <a:xfrm>
              <a:off x="0" y="7475066"/>
              <a:ext cx="6014701" cy="1882977"/>
              <a:chOff x="0" y="7475066"/>
              <a:chExt cx="6014701" cy="1882977"/>
            </a:xfrm>
          </p:grpSpPr>
          <p:sp>
            <p:nvSpPr>
              <p:cNvPr id="17" name="Rectangle 16">
                <a:extLst>
                  <a:ext uri="{FF2B5EF4-FFF2-40B4-BE49-F238E27FC236}">
                    <a16:creationId xmlns:a16="http://schemas.microsoft.com/office/drawing/2014/main" id="{0D308198-3055-3C8C-BB38-CB3F44AB850C}"/>
                  </a:ext>
                </a:extLst>
              </p:cNvPr>
              <p:cNvSpPr/>
              <p:nvPr/>
            </p:nvSpPr>
            <p:spPr>
              <a:xfrm>
                <a:off x="1518520" y="7485835"/>
                <a:ext cx="4496181" cy="1872208"/>
              </a:xfrm>
              <a:prstGeom prst="rect">
                <a:avLst/>
              </a:prstGeom>
              <a:noFill/>
              <a:ln w="920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a:extLst>
                  <a:ext uri="{FF2B5EF4-FFF2-40B4-BE49-F238E27FC236}">
                    <a16:creationId xmlns:a16="http://schemas.microsoft.com/office/drawing/2014/main" id="{2997AD87-4CBF-8016-9D84-C0D8155ED628}"/>
                  </a:ext>
                </a:extLst>
              </p:cNvPr>
              <p:cNvSpPr/>
              <p:nvPr/>
            </p:nvSpPr>
            <p:spPr>
              <a:xfrm rot="16200000">
                <a:off x="468052" y="7007014"/>
                <a:ext cx="576064" cy="1512168"/>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grpSp>
      </p:grpSp>
      <p:sp>
        <p:nvSpPr>
          <p:cNvPr id="3" name="ZoneTexte 2"/>
          <p:cNvSpPr txBox="1"/>
          <p:nvPr/>
        </p:nvSpPr>
        <p:spPr>
          <a:xfrm>
            <a:off x="6052582" y="3199284"/>
            <a:ext cx="11542672" cy="6001643"/>
          </a:xfrm>
          <a:prstGeom prst="rect">
            <a:avLst/>
          </a:prstGeom>
          <a:noFill/>
        </p:spPr>
        <p:txBody>
          <a:bodyPr wrap="square" rtlCol="0">
            <a:spAutoFit/>
          </a:bodyPr>
          <a:lstStyle/>
          <a:p>
            <a:pPr marL="457200" indent="-457200">
              <a:buFont typeface="Arial" panose="020B0604020202020204" pitchFamily="34" charset="0"/>
              <a:buChar char="•"/>
            </a:pPr>
            <a:r>
              <a:rPr lang="fr-FR" sz="3200" dirty="0"/>
              <a:t>Totalité des enseignants engagés = 22 enseignants</a:t>
            </a:r>
          </a:p>
          <a:p>
            <a:pPr marL="457200" indent="-457200">
              <a:buFont typeface="Arial" panose="020B0604020202020204" pitchFamily="34" charset="0"/>
              <a:buChar char="•"/>
            </a:pPr>
            <a:endParaRPr lang="fr-FR" sz="3200" b="1" dirty="0"/>
          </a:p>
          <a:p>
            <a:pPr marL="914400" lvl="1" indent="-457200">
              <a:buFont typeface="Arial" panose="020B0604020202020204" pitchFamily="34" charset="0"/>
              <a:buChar char="•"/>
              <a:defRPr/>
            </a:pPr>
            <a:r>
              <a:rPr lang="fr-FR" sz="3200" dirty="0"/>
              <a:t>Groupe témoin (1 classe): 8h de formation (Connaissances sur les aspects sociocognitifs + échanges de pratiques) = 4 enseignants</a:t>
            </a:r>
          </a:p>
          <a:p>
            <a:pPr marL="914400" lvl="1" indent="-457200">
              <a:lnSpc>
                <a:spcPct val="150000"/>
              </a:lnSpc>
              <a:buFont typeface="Arial" panose="020B0604020202020204" pitchFamily="34" charset="0"/>
              <a:buChar char="•"/>
              <a:defRPr/>
            </a:pPr>
            <a:r>
              <a:rPr lang="fr-FR" sz="3200" dirty="0"/>
              <a:t>Groupe expérimental 1 (1 classe) : Dispositif d’assistance professionnelle (= guidage élevé) = 4 enseignants</a:t>
            </a:r>
          </a:p>
          <a:p>
            <a:pPr marL="914400" lvl="1" indent="-457200">
              <a:lnSpc>
                <a:spcPct val="150000"/>
              </a:lnSpc>
              <a:buFont typeface="Arial" panose="020B0604020202020204" pitchFamily="34" charset="0"/>
              <a:buChar char="•"/>
              <a:defRPr/>
            </a:pPr>
            <a:r>
              <a:rPr lang="fr-FR" sz="3200" dirty="0"/>
              <a:t>Groupe expérimental 2 (1 classe) : Dispositif de </a:t>
            </a:r>
            <a:r>
              <a:rPr lang="fr-FR" sz="3200" dirty="0" err="1"/>
              <a:t>co</a:t>
            </a:r>
            <a:r>
              <a:rPr lang="fr-FR" sz="3200" dirty="0"/>
              <a:t>-construction (= guidage moindre) = 4 enseignants</a:t>
            </a:r>
          </a:p>
          <a:p>
            <a:endParaRPr lang="fr-FR" sz="3200" b="1" dirty="0"/>
          </a:p>
        </p:txBody>
      </p:sp>
      <p:grpSp>
        <p:nvGrpSpPr>
          <p:cNvPr id="15" name="Groupe 14"/>
          <p:cNvGrpSpPr/>
          <p:nvPr/>
        </p:nvGrpSpPr>
        <p:grpSpPr bwMode="auto">
          <a:xfrm>
            <a:off x="14616608" y="534988"/>
            <a:ext cx="1981200" cy="1371601"/>
            <a:chOff x="14255851" y="708252"/>
            <a:chExt cx="2979788" cy="1938784"/>
          </a:xfrm>
        </p:grpSpPr>
        <p:sp>
          <p:nvSpPr>
            <p:cNvPr id="19" name="ZoneTexte 18"/>
            <p:cNvSpPr txBox="1"/>
            <p:nvPr/>
          </p:nvSpPr>
          <p:spPr bwMode="auto">
            <a:xfrm>
              <a:off x="15367203" y="708252"/>
              <a:ext cx="1868436" cy="435049"/>
            </a:xfrm>
            <a:prstGeom prst="rect">
              <a:avLst/>
            </a:prstGeom>
            <a:noFill/>
          </p:spPr>
          <p:txBody>
            <a:bodyPr wrap="square" rtlCol="0">
              <a:spAutoFit/>
            </a:bodyPr>
            <a:lstStyle/>
            <a:p>
              <a:pPr>
                <a:defRPr/>
              </a:pPr>
              <a:r>
                <a:rPr lang="fr-FR" sz="1400">
                  <a:ln w="0"/>
                  <a:solidFill>
                    <a:schemeClr val="accent1"/>
                  </a:solidFill>
                </a:rPr>
                <a:t>ENSEIGNANTS</a:t>
              </a:r>
            </a:p>
          </p:txBody>
        </p:sp>
        <p:pic>
          <p:nvPicPr>
            <p:cNvPr id="20" name="Image 19"/>
            <p:cNvPicPr>
              <a:picLocks noChangeAspect="1"/>
            </p:cNvPicPr>
            <p:nvPr/>
          </p:nvPicPr>
          <p:blipFill>
            <a:blip r:embed="rId4"/>
            <a:stretch/>
          </p:blipFill>
          <p:spPr bwMode="auto">
            <a:xfrm>
              <a:off x="14255851" y="741695"/>
              <a:ext cx="1905341" cy="1905341"/>
            </a:xfrm>
            <a:prstGeom prst="rect">
              <a:avLst/>
            </a:prstGeom>
          </p:spPr>
        </p:pic>
      </p:grpSp>
    </p:spTree>
    <p:extLst>
      <p:ext uri="{BB962C8B-B14F-4D97-AF65-F5344CB8AC3E}">
        <p14:creationId xmlns:p14="http://schemas.microsoft.com/office/powerpoint/2010/main" val="161240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texte 5"/>
          <p:cNvSpPr>
            <a:spLocks noGrp="1"/>
          </p:cNvSpPr>
          <p:nvPr>
            <p:ph type="body" sz="half" idx="2"/>
          </p:nvPr>
        </p:nvSpPr>
        <p:spPr bwMode="auto">
          <a:xfrm>
            <a:off x="1676400" y="4023196"/>
            <a:ext cx="15544800" cy="4816017"/>
          </a:xfrm>
        </p:spPr>
        <p:txBody>
          <a:bodyPr>
            <a:noAutofit/>
          </a:bodyPr>
          <a:lstStyle/>
          <a:p>
            <a:pPr>
              <a:defRPr/>
            </a:pPr>
            <a:endParaRPr lang="fr-FR" sz="3200" dirty="0">
              <a:cs typeface="Arial"/>
            </a:endParaRPr>
          </a:p>
          <a:p>
            <a:pPr>
              <a:defRPr/>
            </a:pPr>
            <a:r>
              <a:rPr lang="fr-FR" sz="3200" dirty="0">
                <a:cs typeface="Arial"/>
              </a:rPr>
              <a:t>Mesurer les effets qualitatifs d’un enseignement axé sur les sciences cognitives, auprès des enseignants;</a:t>
            </a:r>
            <a:endParaRPr sz="3200" dirty="0"/>
          </a:p>
          <a:p>
            <a:pPr>
              <a:defRPr/>
            </a:pPr>
            <a:endParaRPr lang="fr-FR" sz="3200" dirty="0">
              <a:cs typeface="Arial"/>
            </a:endParaRPr>
          </a:p>
          <a:p>
            <a:pPr>
              <a:defRPr/>
            </a:pPr>
            <a:r>
              <a:rPr lang="fr-FR" sz="3200" dirty="0">
                <a:cs typeface="Arial"/>
              </a:rPr>
              <a:t>Identifier le processus  d’appropriation des contenus et documenter le développement professionnel;</a:t>
            </a:r>
          </a:p>
          <a:p>
            <a:pPr>
              <a:defRPr/>
            </a:pPr>
            <a:endParaRPr lang="fr-FR" sz="3200" dirty="0">
              <a:cs typeface="Arial"/>
            </a:endParaRPr>
          </a:p>
          <a:p>
            <a:pPr>
              <a:defRPr/>
            </a:pPr>
            <a:r>
              <a:rPr lang="fr-FR" sz="3200" dirty="0">
                <a:cs typeface="Arial"/>
              </a:rPr>
              <a:t>In fine, ce programme de recherche aura un impact sur la formation des enseignants du 2</a:t>
            </a:r>
            <a:r>
              <a:rPr lang="fr-FR" sz="3200" baseline="30000" dirty="0">
                <a:cs typeface="Arial"/>
              </a:rPr>
              <a:t>nd</a:t>
            </a:r>
            <a:r>
              <a:rPr lang="fr-FR" sz="3200" dirty="0">
                <a:cs typeface="Arial"/>
              </a:rPr>
              <a:t> degré, mais aussi pour les tuteurs et formateurs d’enseignants.</a:t>
            </a:r>
          </a:p>
          <a:p>
            <a:pPr>
              <a:defRPr/>
            </a:pPr>
            <a:endParaRPr lang="fr-FR" sz="3200" dirty="0">
              <a:cs typeface="Arial"/>
            </a:endParaRPr>
          </a:p>
        </p:txBody>
      </p:sp>
      <p:sp>
        <p:nvSpPr>
          <p:cNvPr id="25" name="Freeform 5"/>
          <p:cNvSpPr/>
          <p:nvPr/>
        </p:nvSpPr>
        <p:spPr bwMode="auto">
          <a:xfrm>
            <a:off x="853562" y="6007596"/>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2"/>
            <a:stretch/>
          </a:blipFill>
        </p:spPr>
        <p:txBody>
          <a:bodyPr/>
          <a:lstStyle/>
          <a:p>
            <a:endParaRPr lang="fr-FR"/>
          </a:p>
        </p:txBody>
      </p:sp>
      <p:sp>
        <p:nvSpPr>
          <p:cNvPr id="26" name="Freeform 5"/>
          <p:cNvSpPr/>
          <p:nvPr/>
        </p:nvSpPr>
        <p:spPr bwMode="auto">
          <a:xfrm>
            <a:off x="791368" y="4701791"/>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2"/>
            <a:stretch/>
          </a:blipFill>
        </p:spPr>
        <p:txBody>
          <a:bodyPr/>
          <a:lstStyle/>
          <a:p>
            <a:endParaRPr lang="fr-FR"/>
          </a:p>
        </p:txBody>
      </p:sp>
      <p:sp>
        <p:nvSpPr>
          <p:cNvPr id="28" name="ZoneTexte 27"/>
          <p:cNvSpPr txBox="1"/>
          <p:nvPr/>
        </p:nvSpPr>
        <p:spPr bwMode="auto">
          <a:xfrm>
            <a:off x="1092495" y="3110026"/>
            <a:ext cx="13946941" cy="646331"/>
          </a:xfrm>
          <a:prstGeom prst="rect">
            <a:avLst/>
          </a:prstGeom>
          <a:noFill/>
        </p:spPr>
        <p:txBody>
          <a:bodyPr wrap="square" rtlCol="0">
            <a:spAutoFit/>
          </a:bodyPr>
          <a:lstStyle/>
          <a:p>
            <a:pPr>
              <a:defRPr/>
            </a:pPr>
            <a:r>
              <a:rPr lang="fr-FR" sz="3600" dirty="0">
                <a:cs typeface="Arial"/>
              </a:rPr>
              <a:t>L’objectif principal de ce projet de recherche est de :</a:t>
            </a:r>
            <a:endParaRPr sz="2400" dirty="0"/>
          </a:p>
        </p:txBody>
      </p:sp>
      <p:sp>
        <p:nvSpPr>
          <p:cNvPr id="8" name="ZoneTexte 7"/>
          <p:cNvSpPr txBox="1"/>
          <p:nvPr/>
        </p:nvSpPr>
        <p:spPr bwMode="auto">
          <a:xfrm>
            <a:off x="2801788" y="751012"/>
            <a:ext cx="2286000" cy="523220"/>
          </a:xfrm>
          <a:prstGeom prst="rect">
            <a:avLst/>
          </a:prstGeom>
          <a:noFill/>
        </p:spPr>
        <p:txBody>
          <a:bodyPr wrap="square" rtlCol="0">
            <a:spAutoFit/>
          </a:bodyPr>
          <a:lstStyle/>
          <a:p>
            <a:pPr>
              <a:defRPr/>
            </a:pPr>
            <a:r>
              <a:rPr lang="fr-FR" sz="2800" dirty="0">
                <a:ln w="0"/>
                <a:solidFill>
                  <a:schemeClr val="accent1"/>
                </a:solidFill>
              </a:rPr>
              <a:t>ENSEIGNANTS</a:t>
            </a:r>
          </a:p>
        </p:txBody>
      </p:sp>
      <p:pic>
        <p:nvPicPr>
          <p:cNvPr id="2" name="Image 1"/>
          <p:cNvPicPr>
            <a:picLocks noChangeAspect="1"/>
          </p:cNvPicPr>
          <p:nvPr/>
        </p:nvPicPr>
        <p:blipFill>
          <a:blip r:embed="rId3"/>
          <a:stretch/>
        </p:blipFill>
        <p:spPr bwMode="auto">
          <a:xfrm>
            <a:off x="862563" y="431316"/>
            <a:ext cx="1905341" cy="1905341"/>
          </a:xfrm>
          <a:prstGeom prst="rect">
            <a:avLst/>
          </a:prstGeom>
        </p:spPr>
      </p:pic>
      <p:sp>
        <p:nvSpPr>
          <p:cNvPr id="4" name="Rectangle 3">
            <a:extLst>
              <a:ext uri="{FF2B5EF4-FFF2-40B4-BE49-F238E27FC236}">
                <a16:creationId xmlns:a16="http://schemas.microsoft.com/office/drawing/2014/main" id="{789B9EEA-4203-DBA7-7494-9EB37CC7B94E}"/>
              </a:ext>
            </a:extLst>
          </p:cNvPr>
          <p:cNvSpPr/>
          <p:nvPr/>
        </p:nvSpPr>
        <p:spPr bwMode="auto">
          <a:xfrm>
            <a:off x="4762755" y="1395151"/>
            <a:ext cx="4381245" cy="769441"/>
          </a:xfrm>
          <a:prstGeom prst="rect">
            <a:avLst/>
          </a:prstGeom>
        </p:spPr>
        <p:txBody>
          <a:bodyPr wrap="square">
            <a:spAutoFit/>
          </a:bodyPr>
          <a:lstStyle/>
          <a:p>
            <a:pPr algn="ctr">
              <a:defRPr/>
            </a:pPr>
            <a:r>
              <a:rPr lang="fr-FR" sz="4400" i="1" dirty="0">
                <a:effectLst>
                  <a:outerShdw blurRad="38100" dist="38100" dir="2700000" algn="tl">
                    <a:srgbClr val="000000">
                      <a:alpha val="43137"/>
                    </a:srgbClr>
                  </a:outerShdw>
                </a:effectLst>
                <a:cs typeface="Arial"/>
              </a:rPr>
              <a:t>Objectifs</a:t>
            </a:r>
          </a:p>
        </p:txBody>
      </p:sp>
    </p:spTree>
    <p:extLst>
      <p:ext uri="{BB962C8B-B14F-4D97-AF65-F5344CB8AC3E}">
        <p14:creationId xmlns:p14="http://schemas.microsoft.com/office/powerpoint/2010/main" val="334480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1" name="Groupe 50"/>
          <p:cNvGrpSpPr/>
          <p:nvPr/>
        </p:nvGrpSpPr>
        <p:grpSpPr bwMode="auto">
          <a:xfrm>
            <a:off x="687376" y="1147547"/>
            <a:ext cx="17051992" cy="7476204"/>
            <a:chOff x="-24466" y="1400320"/>
            <a:chExt cx="9762615" cy="3222451"/>
          </a:xfrm>
        </p:grpSpPr>
        <p:grpSp>
          <p:nvGrpSpPr>
            <p:cNvPr id="13" name="Google Shape;707;p27"/>
            <p:cNvGrpSpPr/>
            <p:nvPr/>
          </p:nvGrpSpPr>
          <p:grpSpPr bwMode="auto">
            <a:xfrm>
              <a:off x="3305811" y="1828148"/>
              <a:ext cx="1301584" cy="1170705"/>
              <a:chOff x="3305811" y="1599548"/>
              <a:chExt cx="1301584" cy="1170705"/>
            </a:xfrm>
          </p:grpSpPr>
          <p:sp>
            <p:nvSpPr>
              <p:cNvPr id="14" name="Google Shape;708;p27"/>
              <p:cNvSpPr/>
              <p:nvPr/>
            </p:nvSpPr>
            <p:spPr bwMode="auto">
              <a:xfrm>
                <a:off x="3305811" y="1599548"/>
                <a:ext cx="639314" cy="509333"/>
              </a:xfrm>
              <a:prstGeom prst="ellipse">
                <a:avLst/>
              </a:prstGeom>
              <a:solidFill>
                <a:schemeClr val="accent1"/>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latin typeface="Arial"/>
                  <a:ea typeface="Fira Sans Extra Condensed Medium"/>
                  <a:cs typeface="Arial"/>
                </a:endParaRPr>
              </a:p>
            </p:txBody>
          </p:sp>
          <p:cxnSp>
            <p:nvCxnSpPr>
              <p:cNvPr id="15" name="Google Shape;709;p27"/>
              <p:cNvCxnSpPr>
                <a:cxnSpLocks/>
                <a:endCxn id="14" idx="5"/>
              </p:cNvCxnSpPr>
              <p:nvPr/>
            </p:nvCxnSpPr>
            <p:spPr bwMode="auto">
              <a:xfrm flipH="1" flipV="1">
                <a:off x="3851499" y="2034292"/>
                <a:ext cx="755896" cy="735961"/>
              </a:xfrm>
              <a:prstGeom prst="straightConnector1">
                <a:avLst/>
              </a:prstGeom>
              <a:noFill/>
              <a:ln w="19050" cap="flat" cmpd="sng">
                <a:solidFill>
                  <a:schemeClr val="accent1"/>
                </a:solidFill>
                <a:prstDash val="solid"/>
                <a:round/>
                <a:headEnd type="none" w="med" len="med"/>
                <a:tailEnd type="none" w="med" len="med"/>
              </a:ln>
            </p:spPr>
          </p:cxnSp>
        </p:grpSp>
        <p:grpSp>
          <p:nvGrpSpPr>
            <p:cNvPr id="16" name="Google Shape;710;p27"/>
            <p:cNvGrpSpPr/>
            <p:nvPr/>
          </p:nvGrpSpPr>
          <p:grpSpPr bwMode="auto">
            <a:xfrm>
              <a:off x="4596404" y="1829564"/>
              <a:ext cx="1262052" cy="1159981"/>
              <a:chOff x="4596404" y="1600964"/>
              <a:chExt cx="1262052" cy="1159981"/>
            </a:xfrm>
          </p:grpSpPr>
          <p:sp>
            <p:nvSpPr>
              <p:cNvPr id="17" name="Google Shape;711;p27"/>
              <p:cNvSpPr/>
              <p:nvPr/>
            </p:nvSpPr>
            <p:spPr bwMode="auto">
              <a:xfrm>
                <a:off x="5256272" y="1600964"/>
                <a:ext cx="602184" cy="496212"/>
              </a:xfrm>
              <a:prstGeom prst="ellipse">
                <a:avLst/>
              </a:prstGeom>
              <a:solidFill>
                <a:schemeClr val="accent2"/>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latin typeface="Arial"/>
                  <a:ea typeface="Fira Sans Extra Condensed Medium"/>
                  <a:cs typeface="Arial"/>
                </a:endParaRPr>
              </a:p>
            </p:txBody>
          </p:sp>
          <p:cxnSp>
            <p:nvCxnSpPr>
              <p:cNvPr id="18" name="Google Shape;712;p27"/>
              <p:cNvCxnSpPr>
                <a:cxnSpLocks/>
                <a:endCxn id="17" idx="3"/>
              </p:cNvCxnSpPr>
              <p:nvPr/>
            </p:nvCxnSpPr>
            <p:spPr bwMode="auto">
              <a:xfrm flipV="1">
                <a:off x="4596404" y="2024507"/>
                <a:ext cx="748055" cy="736438"/>
              </a:xfrm>
              <a:prstGeom prst="straightConnector1">
                <a:avLst/>
              </a:prstGeom>
              <a:noFill/>
              <a:ln w="19050" cap="flat" cmpd="sng">
                <a:solidFill>
                  <a:schemeClr val="accent2"/>
                </a:solidFill>
                <a:prstDash val="solid"/>
                <a:round/>
                <a:headEnd type="none" w="med" len="med"/>
                <a:tailEnd type="none" w="med" len="med"/>
              </a:ln>
            </p:spPr>
          </p:cxnSp>
        </p:grpSp>
        <p:grpSp>
          <p:nvGrpSpPr>
            <p:cNvPr id="19" name="Google Shape;713;p27"/>
            <p:cNvGrpSpPr/>
            <p:nvPr/>
          </p:nvGrpSpPr>
          <p:grpSpPr bwMode="auto">
            <a:xfrm>
              <a:off x="3145940" y="2805221"/>
              <a:ext cx="1429621" cy="1215891"/>
              <a:chOff x="3145940" y="2729021"/>
              <a:chExt cx="1429621" cy="1215891"/>
            </a:xfrm>
          </p:grpSpPr>
          <p:sp>
            <p:nvSpPr>
              <p:cNvPr id="20" name="Google Shape;714;p27"/>
              <p:cNvSpPr/>
              <p:nvPr/>
            </p:nvSpPr>
            <p:spPr bwMode="auto">
              <a:xfrm>
                <a:off x="3145940" y="3392788"/>
                <a:ext cx="764951" cy="552124"/>
              </a:xfrm>
              <a:prstGeom prst="ellipse">
                <a:avLst/>
              </a:prstGeom>
              <a:solidFill>
                <a:schemeClr val="accent4"/>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latin typeface="Arial"/>
                  <a:ea typeface="Fira Sans Extra Condensed Medium"/>
                  <a:cs typeface="Arial"/>
                </a:endParaRPr>
              </a:p>
            </p:txBody>
          </p:sp>
          <p:cxnSp>
            <p:nvCxnSpPr>
              <p:cNvPr id="21" name="Google Shape;715;p27"/>
              <p:cNvCxnSpPr>
                <a:cxnSpLocks/>
                <a:endCxn id="20" idx="7"/>
              </p:cNvCxnSpPr>
              <p:nvPr/>
            </p:nvCxnSpPr>
            <p:spPr bwMode="auto">
              <a:xfrm flipH="1">
                <a:off x="3798868" y="2729021"/>
                <a:ext cx="776693" cy="744624"/>
              </a:xfrm>
              <a:prstGeom prst="straightConnector1">
                <a:avLst/>
              </a:prstGeom>
              <a:noFill/>
              <a:ln w="19050" cap="flat" cmpd="sng">
                <a:solidFill>
                  <a:schemeClr val="accent4"/>
                </a:solidFill>
                <a:prstDash val="solid"/>
                <a:round/>
                <a:headEnd type="none" w="med" len="med"/>
                <a:tailEnd type="none" w="med" len="med"/>
              </a:ln>
            </p:spPr>
          </p:cxnSp>
        </p:grpSp>
        <p:grpSp>
          <p:nvGrpSpPr>
            <p:cNvPr id="22" name="Google Shape;716;p27"/>
            <p:cNvGrpSpPr/>
            <p:nvPr/>
          </p:nvGrpSpPr>
          <p:grpSpPr bwMode="auto">
            <a:xfrm>
              <a:off x="5139482" y="2949264"/>
              <a:ext cx="1133013" cy="979551"/>
              <a:chOff x="5139482" y="2873064"/>
              <a:chExt cx="1133013" cy="979551"/>
            </a:xfrm>
          </p:grpSpPr>
          <p:sp>
            <p:nvSpPr>
              <p:cNvPr id="23" name="Google Shape;717;p27"/>
              <p:cNvSpPr/>
              <p:nvPr/>
            </p:nvSpPr>
            <p:spPr bwMode="auto">
              <a:xfrm>
                <a:off x="5674255" y="3412524"/>
                <a:ext cx="598240" cy="440091"/>
              </a:xfrm>
              <a:prstGeom prst="ellipse">
                <a:avLst/>
              </a:prstGeom>
              <a:solidFill>
                <a:schemeClr val="accent3"/>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latin typeface="Arial"/>
                  <a:ea typeface="Fira Sans Extra Condensed Medium"/>
                  <a:cs typeface="Arial"/>
                </a:endParaRPr>
              </a:p>
            </p:txBody>
          </p:sp>
          <p:cxnSp>
            <p:nvCxnSpPr>
              <p:cNvPr id="24" name="Google Shape;718;p27"/>
              <p:cNvCxnSpPr>
                <a:cxnSpLocks/>
              </p:cNvCxnSpPr>
              <p:nvPr/>
            </p:nvCxnSpPr>
            <p:spPr bwMode="auto">
              <a:xfrm>
                <a:off x="5139482" y="2873064"/>
                <a:ext cx="609352" cy="582206"/>
              </a:xfrm>
              <a:prstGeom prst="straightConnector1">
                <a:avLst/>
              </a:prstGeom>
              <a:noFill/>
              <a:ln w="19050" cap="flat" cmpd="sng">
                <a:solidFill>
                  <a:schemeClr val="accent3"/>
                </a:solidFill>
                <a:prstDash val="solid"/>
                <a:round/>
                <a:headEnd type="none" w="med" len="med"/>
                <a:tailEnd type="none" w="med" len="med"/>
              </a:ln>
            </p:spPr>
          </p:cxnSp>
        </p:grpSp>
        <p:grpSp>
          <p:nvGrpSpPr>
            <p:cNvPr id="25" name="Google Shape;719;p27"/>
            <p:cNvGrpSpPr/>
            <p:nvPr/>
          </p:nvGrpSpPr>
          <p:grpSpPr bwMode="auto">
            <a:xfrm>
              <a:off x="3798104" y="2325238"/>
              <a:ext cx="1657871" cy="1328074"/>
              <a:chOff x="5400504" y="1952849"/>
              <a:chExt cx="1657871" cy="1328074"/>
            </a:xfrm>
          </p:grpSpPr>
          <p:sp>
            <p:nvSpPr>
              <p:cNvPr id="26" name="Google Shape;720;p27"/>
              <p:cNvSpPr/>
              <p:nvPr/>
            </p:nvSpPr>
            <p:spPr bwMode="auto">
              <a:xfrm>
                <a:off x="5400504" y="1952849"/>
                <a:ext cx="1657871" cy="1328074"/>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sz="3600">
                  <a:latin typeface="Arial"/>
                  <a:cs typeface="Arial"/>
                </a:endParaRPr>
              </a:p>
            </p:txBody>
          </p:sp>
          <p:sp>
            <p:nvSpPr>
              <p:cNvPr id="27" name="Google Shape;721;p27"/>
              <p:cNvSpPr/>
              <p:nvPr/>
            </p:nvSpPr>
            <p:spPr bwMode="auto">
              <a:xfrm>
                <a:off x="5422951" y="2043220"/>
                <a:ext cx="1609726" cy="784605"/>
              </a:xfrm>
              <a:prstGeom prst="ellipse">
                <a:avLst/>
              </a:prstGeom>
              <a:solidFill>
                <a:schemeClr val="lt2"/>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r>
                  <a:rPr lang="en" sz="4000" dirty="0">
                    <a:latin typeface="Arial"/>
                    <a:ea typeface="Fira Sans Extra Condensed Medium"/>
                    <a:cs typeface="Arial"/>
                  </a:rPr>
                  <a:t>Mesures</a:t>
                </a:r>
                <a:endParaRPr sz="2800" dirty="0">
                  <a:latin typeface="Arial"/>
                  <a:cs typeface="Arial"/>
                </a:endParaRPr>
              </a:p>
            </p:txBody>
          </p:sp>
        </p:grpSp>
        <p:grpSp>
          <p:nvGrpSpPr>
            <p:cNvPr id="28" name="Google Shape;722;p27"/>
            <p:cNvGrpSpPr/>
            <p:nvPr/>
          </p:nvGrpSpPr>
          <p:grpSpPr bwMode="auto">
            <a:xfrm>
              <a:off x="-24466" y="1539718"/>
              <a:ext cx="3722476" cy="831373"/>
              <a:chOff x="-24466" y="1598043"/>
              <a:chExt cx="3722476" cy="831373"/>
            </a:xfrm>
          </p:grpSpPr>
          <p:sp>
            <p:nvSpPr>
              <p:cNvPr id="29" name="Google Shape;723;p27"/>
              <p:cNvSpPr txBox="1"/>
              <p:nvPr/>
            </p:nvSpPr>
            <p:spPr bwMode="auto">
              <a:xfrm>
                <a:off x="-24466" y="1975552"/>
                <a:ext cx="3280484" cy="453864"/>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defRPr/>
                </a:pPr>
                <a:r>
                  <a:rPr lang="fr-FR" sz="2800" dirty="0">
                    <a:ea typeface="Roboto"/>
                    <a:cs typeface="Arial"/>
                  </a:rPr>
                  <a:t>Performances sur les connaissances en sciences cognitives</a:t>
                </a:r>
                <a:endParaRPr sz="2000" dirty="0"/>
              </a:p>
              <a:p>
                <a:pPr lvl="0">
                  <a:defRPr/>
                </a:pPr>
                <a:endParaRPr lang="fr-FR" sz="2800" dirty="0">
                  <a:ea typeface="Roboto"/>
                  <a:cs typeface="Arial"/>
                </a:endParaRPr>
              </a:p>
            </p:txBody>
          </p:sp>
          <p:sp>
            <p:nvSpPr>
              <p:cNvPr id="30" name="Google Shape;724;p27"/>
              <p:cNvSpPr txBox="1"/>
              <p:nvPr/>
            </p:nvSpPr>
            <p:spPr bwMode="auto">
              <a:xfrm>
                <a:off x="2420002" y="1598043"/>
                <a:ext cx="1278008" cy="354600"/>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r>
                  <a:rPr lang="en" sz="3200" dirty="0">
                    <a:solidFill>
                      <a:schemeClr val="accent1"/>
                    </a:solidFill>
                    <a:latin typeface="Arial"/>
                    <a:ea typeface="Fira Sans Extra Condensed Medium"/>
                    <a:cs typeface="Arial"/>
                  </a:rPr>
                  <a:t>Cognitifs</a:t>
                </a:r>
                <a:endParaRPr sz="3200" dirty="0">
                  <a:solidFill>
                    <a:schemeClr val="accent1"/>
                  </a:solidFill>
                  <a:latin typeface="Arial"/>
                  <a:ea typeface="Fira Sans Extra Condensed Medium"/>
                  <a:cs typeface="Arial"/>
                </a:endParaRPr>
              </a:p>
            </p:txBody>
          </p:sp>
        </p:grpSp>
        <p:grpSp>
          <p:nvGrpSpPr>
            <p:cNvPr id="31" name="Google Shape;725;p27"/>
            <p:cNvGrpSpPr/>
            <p:nvPr/>
          </p:nvGrpSpPr>
          <p:grpSpPr bwMode="auto">
            <a:xfrm>
              <a:off x="5173921" y="1400320"/>
              <a:ext cx="4563812" cy="1926939"/>
              <a:chOff x="5173921" y="979708"/>
              <a:chExt cx="4563812" cy="1926939"/>
            </a:xfrm>
          </p:grpSpPr>
          <p:sp>
            <p:nvSpPr>
              <p:cNvPr id="32" name="Google Shape;726;p27"/>
              <p:cNvSpPr txBox="1"/>
              <p:nvPr/>
            </p:nvSpPr>
            <p:spPr bwMode="auto">
              <a:xfrm>
                <a:off x="6116221" y="1279883"/>
                <a:ext cx="3621512" cy="1626764"/>
              </a:xfrm>
              <a:prstGeom prst="rect">
                <a:avLst/>
              </a:prstGeom>
              <a:noFill/>
              <a:ln>
                <a:noFill/>
              </a:ln>
            </p:spPr>
            <p:txBody>
              <a:bodyPr spcFirstLastPara="1" wrap="square" lIns="91425" tIns="91425" rIns="91425" bIns="91425" anchor="t" anchorCtr="0">
                <a:noAutofit/>
              </a:bodyPr>
              <a:lstStyle/>
              <a:p>
                <a:pPr marL="457200" lvl="0" indent="-457200">
                  <a:buFont typeface="Arial" panose="020B0604020202020204" pitchFamily="34" charset="0"/>
                  <a:buChar char="•"/>
                </a:pPr>
                <a:r>
                  <a:rPr lang="fr-FR" sz="2800" dirty="0">
                    <a:ea typeface="Roboto"/>
                    <a:cs typeface="Arial"/>
                  </a:rPr>
                  <a:t>Echelle d’auto efficacité des enseignants </a:t>
                </a:r>
                <a:r>
                  <a:rPr lang="fr-FR" sz="2000" dirty="0">
                    <a:ea typeface="Roboto"/>
                    <a:cs typeface="Arial"/>
                  </a:rPr>
                  <a:t>(Dussault et al., 2001)</a:t>
                </a:r>
                <a:endParaRPr lang="fr-FR" sz="2000" dirty="0"/>
              </a:p>
              <a:p>
                <a:pPr marL="342900" lvl="0" indent="-342900">
                  <a:buFont typeface="Arial" panose="020B0604020202020204" pitchFamily="34" charset="0"/>
                  <a:buChar char="•"/>
                  <a:defRPr/>
                </a:pPr>
                <a:r>
                  <a:rPr lang="fr-FR" sz="2800" dirty="0">
                    <a:ea typeface="Roboto"/>
                    <a:cs typeface="Arial"/>
                  </a:rPr>
                  <a:t>Echelle de motivation des enseignants envers leurs tâches de travail (EMETT) </a:t>
                </a:r>
                <a:r>
                  <a:rPr lang="fr-FR" sz="2000" i="1" dirty="0">
                    <a:ea typeface="Roboto"/>
                    <a:cs typeface="Arial"/>
                  </a:rPr>
                  <a:t>(</a:t>
                </a:r>
                <a:r>
                  <a:rPr lang="fr-FR" sz="2000" i="1" dirty="0" err="1">
                    <a:ea typeface="Roboto"/>
                    <a:cs typeface="Arial"/>
                  </a:rPr>
                  <a:t>Fernet</a:t>
                </a:r>
                <a:r>
                  <a:rPr lang="fr-FR" sz="2000" i="1" dirty="0">
                    <a:ea typeface="Roboto"/>
                    <a:cs typeface="Arial"/>
                  </a:rPr>
                  <a:t> et al., 2008).</a:t>
                </a:r>
                <a:r>
                  <a:rPr lang="fr-FR" sz="2000" dirty="0">
                    <a:ea typeface="Roboto"/>
                    <a:cs typeface="Arial"/>
                  </a:rPr>
                  <a:t> </a:t>
                </a:r>
                <a:endParaRPr lang="fr-FR" sz="2800" dirty="0">
                  <a:ea typeface="Roboto"/>
                  <a:cs typeface="Arial"/>
                </a:endParaRPr>
              </a:p>
              <a:p>
                <a:pPr marL="342900" lvl="0" indent="-342900">
                  <a:buFont typeface="Arial" panose="020B0604020202020204" pitchFamily="34" charset="0"/>
                  <a:buChar char="•"/>
                  <a:defRPr/>
                </a:pPr>
                <a:r>
                  <a:rPr lang="fr-FR" sz="2800" dirty="0">
                    <a:ea typeface="Roboto"/>
                    <a:cs typeface="Arial"/>
                  </a:rPr>
                  <a:t>Echelle de motivation en formation </a:t>
                </a:r>
                <a:r>
                  <a:rPr lang="fr-FR" sz="2000" i="1" dirty="0">
                    <a:ea typeface="Roboto"/>
                    <a:cs typeface="Arial"/>
                  </a:rPr>
                  <a:t>(Fenouillet et al., 2015)</a:t>
                </a:r>
                <a:r>
                  <a:rPr lang="fr-FR" sz="2800" dirty="0">
                    <a:ea typeface="Roboto"/>
                    <a:cs typeface="Arial"/>
                  </a:rPr>
                  <a:t>. </a:t>
                </a:r>
              </a:p>
              <a:p>
                <a:pPr marL="342900" indent="-342900">
                  <a:buFont typeface="Arial" panose="020B0604020202020204" pitchFamily="34" charset="0"/>
                  <a:buChar char="•"/>
                  <a:defRPr/>
                </a:pPr>
                <a:r>
                  <a:rPr lang="fr-FR" sz="2800" dirty="0">
                    <a:ea typeface="Roboto"/>
                    <a:cs typeface="Arial"/>
                  </a:rPr>
                  <a:t>Motivations à la bienveillance des enseignants </a:t>
                </a:r>
                <a:r>
                  <a:rPr lang="fr-FR" sz="2000" dirty="0">
                    <a:ea typeface="Roboto"/>
                    <a:cs typeface="Arial"/>
                  </a:rPr>
                  <a:t>(Paquet et al., 2023) </a:t>
                </a:r>
              </a:p>
              <a:p>
                <a:pPr marL="342900" lvl="0" indent="-342900">
                  <a:buFont typeface="Arial" panose="020B0604020202020204" pitchFamily="34" charset="0"/>
                  <a:buChar char="•"/>
                  <a:defRPr/>
                </a:pPr>
                <a:endParaRPr lang="fr-FR" sz="2400" dirty="0">
                  <a:ea typeface="Roboto"/>
                  <a:cs typeface="Arial"/>
                </a:endParaRPr>
              </a:p>
            </p:txBody>
          </p:sp>
          <p:sp>
            <p:nvSpPr>
              <p:cNvPr id="33" name="Google Shape;727;p27"/>
              <p:cNvSpPr txBox="1"/>
              <p:nvPr/>
            </p:nvSpPr>
            <p:spPr bwMode="auto">
              <a:xfrm>
                <a:off x="5173921" y="979708"/>
                <a:ext cx="1884600" cy="354600"/>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r>
                  <a:rPr lang="en" sz="3200" dirty="0">
                    <a:solidFill>
                      <a:schemeClr val="accent2"/>
                    </a:solidFill>
                    <a:latin typeface="Arial"/>
                    <a:ea typeface="Fira Sans Extra Condensed Medium"/>
                    <a:cs typeface="Arial"/>
                  </a:rPr>
                  <a:t>Motivationnels</a:t>
                </a:r>
                <a:endParaRPr sz="3200" dirty="0">
                  <a:solidFill>
                    <a:schemeClr val="accent2"/>
                  </a:solidFill>
                  <a:latin typeface="Arial"/>
                  <a:ea typeface="Fira Sans Extra Condensed Medium"/>
                  <a:cs typeface="Arial"/>
                </a:endParaRPr>
              </a:p>
            </p:txBody>
          </p:sp>
        </p:grpSp>
        <p:grpSp>
          <p:nvGrpSpPr>
            <p:cNvPr id="34" name="Google Shape;728;p27"/>
            <p:cNvGrpSpPr/>
            <p:nvPr/>
          </p:nvGrpSpPr>
          <p:grpSpPr bwMode="auto">
            <a:xfrm>
              <a:off x="236709" y="3632169"/>
              <a:ext cx="2866688" cy="990602"/>
              <a:chOff x="236709" y="3690495"/>
              <a:chExt cx="2866688" cy="990602"/>
            </a:xfrm>
          </p:grpSpPr>
          <p:sp>
            <p:nvSpPr>
              <p:cNvPr id="35" name="Google Shape;729;p27"/>
              <p:cNvSpPr txBox="1"/>
              <p:nvPr/>
            </p:nvSpPr>
            <p:spPr bwMode="auto">
              <a:xfrm>
                <a:off x="236709" y="4006943"/>
                <a:ext cx="2378495" cy="674154"/>
              </a:xfrm>
              <a:prstGeom prst="rect">
                <a:avLst/>
              </a:prstGeom>
              <a:noFill/>
              <a:ln>
                <a:noFill/>
              </a:ln>
            </p:spPr>
            <p:txBody>
              <a:bodyPr spcFirstLastPara="1" wrap="square" lIns="91425" tIns="91425" rIns="91425" bIns="91425" anchor="t" anchorCtr="0">
                <a:noAutofit/>
              </a:bodyPr>
              <a:lstStyle/>
              <a:p>
                <a:pPr marL="342900" lvl="0" indent="-342900">
                  <a:spcBef>
                    <a:spcPts val="0"/>
                  </a:spcBef>
                  <a:spcAft>
                    <a:spcPts val="0"/>
                  </a:spcAft>
                  <a:buFont typeface="Arial" panose="020B0604020202020204" pitchFamily="34" charset="0"/>
                  <a:buChar char="•"/>
                  <a:defRPr/>
                </a:pPr>
                <a:r>
                  <a:rPr lang="fr-FR" sz="2800" dirty="0">
                    <a:ea typeface="Roboto"/>
                    <a:cs typeface="Arial"/>
                  </a:rPr>
                  <a:t>Focus group</a:t>
                </a:r>
              </a:p>
              <a:p>
                <a:pPr marL="342900" lvl="0" indent="-342900">
                  <a:spcBef>
                    <a:spcPts val="0"/>
                  </a:spcBef>
                  <a:spcAft>
                    <a:spcPts val="0"/>
                  </a:spcAft>
                  <a:buFont typeface="Arial" panose="020B0604020202020204" pitchFamily="34" charset="0"/>
                  <a:buChar char="•"/>
                  <a:defRPr/>
                </a:pPr>
                <a:r>
                  <a:rPr lang="fr-FR" sz="2800" dirty="0">
                    <a:ea typeface="Roboto"/>
                    <a:cs typeface="Arial"/>
                  </a:rPr>
                  <a:t>Observations de séances</a:t>
                </a:r>
                <a:endParaRPr sz="2800" dirty="0">
                  <a:ea typeface="Roboto"/>
                  <a:cs typeface="Arial"/>
                </a:endParaRPr>
              </a:p>
            </p:txBody>
          </p:sp>
          <p:sp>
            <p:nvSpPr>
              <p:cNvPr id="36" name="Google Shape;730;p27"/>
              <p:cNvSpPr txBox="1"/>
              <p:nvPr/>
            </p:nvSpPr>
            <p:spPr bwMode="auto">
              <a:xfrm>
                <a:off x="1218797" y="3690495"/>
                <a:ext cx="1884600" cy="354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defRPr/>
                </a:pPr>
                <a:r>
                  <a:rPr lang="en" sz="3200" dirty="0">
                    <a:solidFill>
                      <a:srgbClr val="7030A0"/>
                    </a:solidFill>
                    <a:latin typeface="Arial"/>
                    <a:ea typeface="Fira Sans Extra Condensed Medium"/>
                    <a:cs typeface="Arial"/>
                  </a:rPr>
                  <a:t>Qualitatifs</a:t>
                </a:r>
                <a:endParaRPr sz="3200" dirty="0">
                  <a:solidFill>
                    <a:srgbClr val="7030A0"/>
                  </a:solidFill>
                  <a:latin typeface="Arial"/>
                  <a:ea typeface="Fira Sans Extra Condensed Medium"/>
                  <a:cs typeface="Arial"/>
                </a:endParaRPr>
              </a:p>
            </p:txBody>
          </p:sp>
        </p:grpSp>
        <p:grpSp>
          <p:nvGrpSpPr>
            <p:cNvPr id="37" name="Google Shape;731;p27"/>
            <p:cNvGrpSpPr/>
            <p:nvPr/>
          </p:nvGrpSpPr>
          <p:grpSpPr bwMode="auto">
            <a:xfrm>
              <a:off x="6149888" y="3560074"/>
              <a:ext cx="3588261" cy="935038"/>
              <a:chOff x="6149888" y="3139462"/>
              <a:chExt cx="3588261" cy="935038"/>
            </a:xfrm>
          </p:grpSpPr>
          <p:sp>
            <p:nvSpPr>
              <p:cNvPr id="38" name="Google Shape;732;p27"/>
              <p:cNvSpPr txBox="1"/>
              <p:nvPr/>
            </p:nvSpPr>
            <p:spPr bwMode="auto">
              <a:xfrm>
                <a:off x="6149888" y="3588630"/>
                <a:ext cx="3588261" cy="485870"/>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defRPr/>
                </a:pPr>
                <a:r>
                  <a:rPr lang="fr-FR" sz="2800" dirty="0">
                    <a:ea typeface="Roboto"/>
                    <a:cs typeface="Arial"/>
                  </a:rPr>
                  <a:t>Echelle de satisfaction multimodale (SALE) </a:t>
                </a:r>
                <a:r>
                  <a:rPr lang="fr-FR" sz="2000" dirty="0">
                    <a:ea typeface="Roboto"/>
                    <a:cs typeface="Arial"/>
                  </a:rPr>
                  <a:t>(Chauvin et al., 2022). </a:t>
                </a:r>
              </a:p>
            </p:txBody>
          </p:sp>
          <p:sp>
            <p:nvSpPr>
              <p:cNvPr id="39" name="Google Shape;733;p27"/>
              <p:cNvSpPr txBox="1"/>
              <p:nvPr/>
            </p:nvSpPr>
            <p:spPr bwMode="auto">
              <a:xfrm>
                <a:off x="6253430" y="3139462"/>
                <a:ext cx="1652593" cy="354600"/>
              </a:xfrm>
              <a:prstGeom prst="rect">
                <a:avLst/>
              </a:prstGeom>
              <a:noFill/>
              <a:ln>
                <a:noFill/>
              </a:ln>
            </p:spPr>
            <p:txBody>
              <a:bodyPr spcFirstLastPara="1" wrap="square" lIns="91425" tIns="91425" rIns="91425" bIns="91425" anchor="ctr" anchorCtr="0">
                <a:noAutofit/>
              </a:bodyPr>
              <a:lstStyle>
                <a:defPPr>
                  <a:defRPr lang="en-US"/>
                </a:defPPr>
                <a:lvl1pPr lvl="0" indent="0" algn="r">
                  <a:spcBef>
                    <a:spcPts val="0"/>
                  </a:spcBef>
                  <a:spcAft>
                    <a:spcPts val="0"/>
                  </a:spcAft>
                  <a:buNone/>
                  <a:defRPr sz="3200">
                    <a:solidFill>
                      <a:schemeClr val="accent4"/>
                    </a:solidFill>
                    <a:latin typeface="Arial"/>
                    <a:ea typeface="Fira Sans Extra Condensed Medium"/>
                    <a:cs typeface="Arial"/>
                  </a:defRPr>
                </a:lvl1pPr>
              </a:lstStyle>
              <a:p>
                <a:pPr>
                  <a:defRPr/>
                </a:pPr>
                <a:r>
                  <a:rPr lang="en" dirty="0">
                    <a:solidFill>
                      <a:schemeClr val="accent3"/>
                    </a:solidFill>
                  </a:rPr>
                  <a:t>Multifactoriels</a:t>
                </a:r>
                <a:endParaRPr dirty="0">
                  <a:solidFill>
                    <a:schemeClr val="accent3"/>
                  </a:solidFill>
                </a:endParaRPr>
              </a:p>
            </p:txBody>
          </p:sp>
        </p:grpSp>
        <p:grpSp>
          <p:nvGrpSpPr>
            <p:cNvPr id="40" name="Google Shape;734;p27"/>
            <p:cNvGrpSpPr/>
            <p:nvPr/>
          </p:nvGrpSpPr>
          <p:grpSpPr bwMode="auto">
            <a:xfrm>
              <a:off x="5538961" y="3549752"/>
              <a:ext cx="608756" cy="398865"/>
              <a:chOff x="2819200" y="614536"/>
              <a:chExt cx="864588" cy="566489"/>
            </a:xfrm>
          </p:grpSpPr>
          <p:sp>
            <p:nvSpPr>
              <p:cNvPr id="41" name="Google Shape;735;p27"/>
              <p:cNvSpPr/>
              <p:nvPr/>
            </p:nvSpPr>
            <p:spPr bwMode="auto">
              <a:xfrm>
                <a:off x="3201888" y="614536"/>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sp>
            <p:nvSpPr>
              <p:cNvPr id="42" name="Google Shape;736;p27"/>
              <p:cNvSpPr/>
              <p:nvPr/>
            </p:nvSpPr>
            <p:spPr bwMode="auto">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grpSp>
        <p:grpSp>
          <p:nvGrpSpPr>
            <p:cNvPr id="43" name="Google Shape;737;p27"/>
            <p:cNvGrpSpPr/>
            <p:nvPr/>
          </p:nvGrpSpPr>
          <p:grpSpPr bwMode="auto">
            <a:xfrm>
              <a:off x="5402280" y="1870247"/>
              <a:ext cx="359648" cy="344480"/>
              <a:chOff x="3217825" y="979437"/>
              <a:chExt cx="510790" cy="489248"/>
            </a:xfrm>
          </p:grpSpPr>
          <p:sp>
            <p:nvSpPr>
              <p:cNvPr id="44" name="Google Shape;738;p27"/>
              <p:cNvSpPr/>
              <p:nvPr/>
            </p:nvSpPr>
            <p:spPr bwMode="auto">
              <a:xfrm>
                <a:off x="3217825" y="104616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sp>
            <p:nvSpPr>
              <p:cNvPr id="45" name="Google Shape;739;p27"/>
              <p:cNvSpPr/>
              <p:nvPr/>
            </p:nvSpPr>
            <p:spPr bwMode="auto">
              <a:xfrm>
                <a:off x="3341783" y="979437"/>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sp>
            <p:nvSpPr>
              <p:cNvPr id="46" name="Google Shape;740;p27"/>
              <p:cNvSpPr/>
              <p:nvPr/>
            </p:nvSpPr>
            <p:spPr bwMode="auto">
              <a:xfrm>
                <a:off x="3490340" y="1049255"/>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grpSp>
        <p:sp>
          <p:nvSpPr>
            <p:cNvPr id="47" name="Google Shape;741;p27"/>
            <p:cNvSpPr/>
            <p:nvPr/>
          </p:nvSpPr>
          <p:spPr bwMode="auto">
            <a:xfrm>
              <a:off x="3421143" y="189431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grpSp>
          <p:nvGrpSpPr>
            <p:cNvPr id="48" name="Google Shape;742;p27"/>
            <p:cNvGrpSpPr/>
            <p:nvPr/>
          </p:nvGrpSpPr>
          <p:grpSpPr bwMode="auto">
            <a:xfrm>
              <a:off x="3358757" y="3681859"/>
              <a:ext cx="339253" cy="339253"/>
              <a:chOff x="3272250" y="1396854"/>
              <a:chExt cx="481825" cy="481825"/>
            </a:xfrm>
          </p:grpSpPr>
          <p:sp>
            <p:nvSpPr>
              <p:cNvPr id="49" name="Google Shape;743;p27"/>
              <p:cNvSpPr/>
              <p:nvPr/>
            </p:nvSpPr>
            <p:spPr bwMode="auto">
              <a:xfrm>
                <a:off x="3272250" y="1396854"/>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sp>
            <p:nvSpPr>
              <p:cNvPr id="50" name="Google Shape;744;p27"/>
              <p:cNvSpPr/>
              <p:nvPr/>
            </p:nvSpPr>
            <p:spPr bwMode="auto">
              <a:xfrm>
                <a:off x="3327737" y="1471286"/>
                <a:ext cx="311000" cy="311024"/>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latin typeface="Arial"/>
                  <a:cs typeface="Arial"/>
                </a:endParaRPr>
              </a:p>
            </p:txBody>
          </p:sp>
        </p:grpSp>
      </p:grpSp>
      <p:grpSp>
        <p:nvGrpSpPr>
          <p:cNvPr id="52" name="Groupe 51"/>
          <p:cNvGrpSpPr/>
          <p:nvPr/>
        </p:nvGrpSpPr>
        <p:grpSpPr bwMode="auto">
          <a:xfrm>
            <a:off x="8193117" y="5437174"/>
            <a:ext cx="1981200" cy="1371601"/>
            <a:chOff x="14255851" y="708252"/>
            <a:chExt cx="2979788" cy="1938784"/>
          </a:xfrm>
        </p:grpSpPr>
        <p:sp>
          <p:nvSpPr>
            <p:cNvPr id="53" name="ZoneTexte 52"/>
            <p:cNvSpPr txBox="1"/>
            <p:nvPr/>
          </p:nvSpPr>
          <p:spPr bwMode="auto">
            <a:xfrm>
              <a:off x="15367203" y="708252"/>
              <a:ext cx="1868436" cy="435049"/>
            </a:xfrm>
            <a:prstGeom prst="rect">
              <a:avLst/>
            </a:prstGeom>
            <a:noFill/>
          </p:spPr>
          <p:txBody>
            <a:bodyPr wrap="square" rtlCol="0">
              <a:spAutoFit/>
            </a:bodyPr>
            <a:lstStyle/>
            <a:p>
              <a:pPr>
                <a:defRPr/>
              </a:pPr>
              <a:r>
                <a:rPr lang="fr-FR" sz="1400">
                  <a:ln w="0"/>
                  <a:solidFill>
                    <a:schemeClr val="accent1"/>
                  </a:solidFill>
                </a:rPr>
                <a:t>ENSEIGNANTS</a:t>
              </a:r>
            </a:p>
          </p:txBody>
        </p:sp>
        <p:pic>
          <p:nvPicPr>
            <p:cNvPr id="57" name="Image 56"/>
            <p:cNvPicPr>
              <a:picLocks noChangeAspect="1"/>
            </p:cNvPicPr>
            <p:nvPr/>
          </p:nvPicPr>
          <p:blipFill>
            <a:blip r:embed="rId3"/>
            <a:stretch/>
          </p:blipFill>
          <p:spPr bwMode="auto">
            <a:xfrm>
              <a:off x="14255851" y="741695"/>
              <a:ext cx="1905341" cy="1905341"/>
            </a:xfrm>
            <a:prstGeom prst="rect">
              <a:avLst/>
            </a:prstGeom>
          </p:spPr>
        </p:pic>
      </p:grpSp>
      <p:sp>
        <p:nvSpPr>
          <p:cNvPr id="58" name="Google Shape;721;p27"/>
          <p:cNvSpPr/>
          <p:nvPr/>
        </p:nvSpPr>
        <p:spPr bwMode="auto">
          <a:xfrm>
            <a:off x="7450789" y="3574969"/>
            <a:ext cx="2811648" cy="1820312"/>
          </a:xfrm>
          <a:prstGeom prst="ellipse">
            <a:avLst/>
          </a:prstGeom>
          <a:solidFill>
            <a:schemeClr val="lt2"/>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r>
              <a:rPr lang="en" sz="3200" dirty="0">
                <a:latin typeface="Arial"/>
                <a:ea typeface="Fira Sans Extra Condensed Medium"/>
                <a:cs typeface="Arial"/>
              </a:rPr>
              <a:t>Mesures</a:t>
            </a:r>
          </a:p>
        </p:txBody>
      </p:sp>
    </p:spTree>
    <p:extLst>
      <p:ext uri="{BB962C8B-B14F-4D97-AF65-F5344CB8AC3E}">
        <p14:creationId xmlns:p14="http://schemas.microsoft.com/office/powerpoint/2010/main" val="884076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03" name="Google Shape;603;p23"/>
          <p:cNvSpPr txBox="1">
            <a:spLocks noGrp="1"/>
          </p:cNvSpPr>
          <p:nvPr>
            <p:ph type="title"/>
          </p:nvPr>
        </p:nvSpPr>
        <p:spPr bwMode="auto">
          <a:xfrm>
            <a:off x="6208962" y="484452"/>
            <a:ext cx="5634729" cy="962400"/>
          </a:xfrm>
          <a:prstGeom prst="rect">
            <a:avLst/>
          </a:prstGeom>
        </p:spPr>
        <p:txBody>
          <a:bodyPr spcFirstLastPara="1" vert="horz" wrap="square" lIns="182850" tIns="182850" rIns="182850" bIns="182850" rtlCol="0" anchor="ctr" anchorCtr="0">
            <a:noAutofit/>
          </a:bodyPr>
          <a:lstStyle/>
          <a:p>
            <a:pPr algn="l">
              <a:spcBef>
                <a:spcPts val="0"/>
              </a:spcBef>
              <a:defRPr/>
            </a:pPr>
            <a:r>
              <a:rPr lang="en"/>
              <a:t>Calendrier 2023-2025</a:t>
            </a:r>
            <a:endParaRPr/>
          </a:p>
        </p:txBody>
      </p:sp>
      <p:grpSp>
        <p:nvGrpSpPr>
          <p:cNvPr id="604" name="Google Shape;604;p23"/>
          <p:cNvGrpSpPr/>
          <p:nvPr/>
        </p:nvGrpSpPr>
        <p:grpSpPr bwMode="auto">
          <a:xfrm>
            <a:off x="6081708" y="5389463"/>
            <a:ext cx="2187644" cy="862325"/>
            <a:chOff x="2837550" y="1600350"/>
            <a:chExt cx="411375" cy="510225"/>
          </a:xfrm>
        </p:grpSpPr>
        <p:sp>
          <p:nvSpPr>
            <p:cNvPr id="605" name="Google Shape;605;p23"/>
            <p:cNvSpPr/>
            <p:nvPr/>
          </p:nvSpPr>
          <p:spPr bwMode="auto">
            <a:xfrm>
              <a:off x="2837550" y="1600350"/>
              <a:ext cx="80975" cy="50275"/>
            </a:xfrm>
            <a:custGeom>
              <a:avLst/>
              <a:gdLst/>
              <a:ahLst/>
              <a:cxnLst/>
              <a:rect l="l" t="t" r="r" b="b"/>
              <a:pathLst>
                <a:path w="3239" h="2011" extrusionOk="0">
                  <a:moveTo>
                    <a:pt x="496" y="1"/>
                  </a:moveTo>
                  <a:cubicBezTo>
                    <a:pt x="442" y="1"/>
                    <a:pt x="388" y="3"/>
                    <a:pt x="333" y="8"/>
                  </a:cubicBezTo>
                  <a:cubicBezTo>
                    <a:pt x="250" y="20"/>
                    <a:pt x="155" y="32"/>
                    <a:pt x="71" y="116"/>
                  </a:cubicBezTo>
                  <a:cubicBezTo>
                    <a:pt x="36" y="139"/>
                    <a:pt x="0" y="175"/>
                    <a:pt x="0" y="223"/>
                  </a:cubicBezTo>
                  <a:cubicBezTo>
                    <a:pt x="12" y="366"/>
                    <a:pt x="24" y="437"/>
                    <a:pt x="107" y="556"/>
                  </a:cubicBezTo>
                  <a:cubicBezTo>
                    <a:pt x="131" y="592"/>
                    <a:pt x="167" y="639"/>
                    <a:pt x="202" y="687"/>
                  </a:cubicBezTo>
                  <a:cubicBezTo>
                    <a:pt x="274" y="770"/>
                    <a:pt x="357" y="866"/>
                    <a:pt x="452" y="937"/>
                  </a:cubicBezTo>
                  <a:cubicBezTo>
                    <a:pt x="572" y="1044"/>
                    <a:pt x="691" y="1151"/>
                    <a:pt x="810" y="1235"/>
                  </a:cubicBezTo>
                  <a:cubicBezTo>
                    <a:pt x="917" y="1306"/>
                    <a:pt x="1024" y="1354"/>
                    <a:pt x="1119" y="1413"/>
                  </a:cubicBezTo>
                  <a:cubicBezTo>
                    <a:pt x="1334" y="1532"/>
                    <a:pt x="1548" y="1663"/>
                    <a:pt x="1774" y="1770"/>
                  </a:cubicBezTo>
                  <a:cubicBezTo>
                    <a:pt x="2003" y="1874"/>
                    <a:pt x="2259" y="2006"/>
                    <a:pt x="2502" y="2006"/>
                  </a:cubicBezTo>
                  <a:cubicBezTo>
                    <a:pt x="2537" y="2006"/>
                    <a:pt x="2573" y="2003"/>
                    <a:pt x="2607" y="1997"/>
                  </a:cubicBezTo>
                  <a:cubicBezTo>
                    <a:pt x="2631" y="1997"/>
                    <a:pt x="2667" y="1997"/>
                    <a:pt x="2691" y="2009"/>
                  </a:cubicBezTo>
                  <a:cubicBezTo>
                    <a:pt x="2703" y="2010"/>
                    <a:pt x="2715" y="2011"/>
                    <a:pt x="2728" y="2011"/>
                  </a:cubicBezTo>
                  <a:cubicBezTo>
                    <a:pt x="2917" y="2011"/>
                    <a:pt x="3100" y="1844"/>
                    <a:pt x="3167" y="1687"/>
                  </a:cubicBezTo>
                  <a:cubicBezTo>
                    <a:pt x="3239" y="1509"/>
                    <a:pt x="3203" y="1294"/>
                    <a:pt x="3072" y="1139"/>
                  </a:cubicBezTo>
                  <a:cubicBezTo>
                    <a:pt x="2941" y="866"/>
                    <a:pt x="2596" y="711"/>
                    <a:pt x="2334" y="580"/>
                  </a:cubicBezTo>
                  <a:cubicBezTo>
                    <a:pt x="2072" y="449"/>
                    <a:pt x="1798" y="342"/>
                    <a:pt x="1536" y="235"/>
                  </a:cubicBezTo>
                  <a:cubicBezTo>
                    <a:pt x="1274" y="127"/>
                    <a:pt x="1000" y="44"/>
                    <a:pt x="726" y="20"/>
                  </a:cubicBezTo>
                  <a:cubicBezTo>
                    <a:pt x="650" y="6"/>
                    <a:pt x="573" y="1"/>
                    <a:pt x="496" y="1"/>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sp>
          <p:nvSpPr>
            <p:cNvPr id="606" name="Google Shape;606;p23"/>
            <p:cNvSpPr/>
            <p:nvPr/>
          </p:nvSpPr>
          <p:spPr bwMode="auto">
            <a:xfrm>
              <a:off x="2971475" y="1669900"/>
              <a:ext cx="625" cy="25"/>
            </a:xfrm>
            <a:custGeom>
              <a:avLst/>
              <a:gdLst/>
              <a:ahLst/>
              <a:cxnLst/>
              <a:rect l="l" t="t" r="r" b="b"/>
              <a:pathLst>
                <a:path w="25" h="1" extrusionOk="0">
                  <a:moveTo>
                    <a:pt x="25" y="1"/>
                  </a:moveTo>
                  <a:cubicBezTo>
                    <a:pt x="25" y="1"/>
                    <a:pt x="25" y="1"/>
                    <a:pt x="25" y="1"/>
                  </a:cubicBezTo>
                  <a:lnTo>
                    <a:pt x="1" y="1"/>
                  </a:lnTo>
                  <a:cubicBezTo>
                    <a:pt x="1" y="1"/>
                    <a:pt x="1" y="1"/>
                    <a:pt x="13" y="1"/>
                  </a:cubicBezTo>
                  <a:cubicBezTo>
                    <a:pt x="13" y="1"/>
                    <a:pt x="25" y="1"/>
                    <a:pt x="25" y="1"/>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sp>
          <p:nvSpPr>
            <p:cNvPr id="607" name="Google Shape;607;p23"/>
            <p:cNvSpPr/>
            <p:nvPr/>
          </p:nvSpPr>
          <p:spPr bwMode="auto">
            <a:xfrm>
              <a:off x="2951800" y="1667625"/>
              <a:ext cx="68825" cy="82525"/>
            </a:xfrm>
            <a:custGeom>
              <a:avLst/>
              <a:gdLst/>
              <a:ahLst/>
              <a:cxnLst/>
              <a:rect l="l" t="t" r="r" b="b"/>
              <a:pathLst>
                <a:path w="2753" h="3301" extrusionOk="0">
                  <a:moveTo>
                    <a:pt x="361" y="0"/>
                  </a:moveTo>
                  <a:cubicBezTo>
                    <a:pt x="333" y="0"/>
                    <a:pt x="305" y="3"/>
                    <a:pt x="276" y="8"/>
                  </a:cubicBezTo>
                  <a:cubicBezTo>
                    <a:pt x="261" y="5"/>
                    <a:pt x="247" y="3"/>
                    <a:pt x="233" y="3"/>
                  </a:cubicBezTo>
                  <a:cubicBezTo>
                    <a:pt x="99" y="3"/>
                    <a:pt x="0" y="151"/>
                    <a:pt x="97" y="270"/>
                  </a:cubicBezTo>
                  <a:cubicBezTo>
                    <a:pt x="109" y="330"/>
                    <a:pt x="121" y="377"/>
                    <a:pt x="145" y="425"/>
                  </a:cubicBezTo>
                  <a:cubicBezTo>
                    <a:pt x="157" y="496"/>
                    <a:pt x="169" y="556"/>
                    <a:pt x="204" y="615"/>
                  </a:cubicBezTo>
                  <a:cubicBezTo>
                    <a:pt x="216" y="615"/>
                    <a:pt x="228" y="651"/>
                    <a:pt x="240" y="663"/>
                  </a:cubicBezTo>
                  <a:cubicBezTo>
                    <a:pt x="240" y="675"/>
                    <a:pt x="240" y="687"/>
                    <a:pt x="240" y="699"/>
                  </a:cubicBezTo>
                  <a:cubicBezTo>
                    <a:pt x="276" y="830"/>
                    <a:pt x="371" y="973"/>
                    <a:pt x="443" y="1080"/>
                  </a:cubicBezTo>
                  <a:cubicBezTo>
                    <a:pt x="585" y="1294"/>
                    <a:pt x="704" y="1496"/>
                    <a:pt x="835" y="1711"/>
                  </a:cubicBezTo>
                  <a:cubicBezTo>
                    <a:pt x="966" y="1913"/>
                    <a:pt x="1097" y="2116"/>
                    <a:pt x="1205" y="2330"/>
                  </a:cubicBezTo>
                  <a:cubicBezTo>
                    <a:pt x="1276" y="2461"/>
                    <a:pt x="1347" y="2580"/>
                    <a:pt x="1431" y="2699"/>
                  </a:cubicBezTo>
                  <a:cubicBezTo>
                    <a:pt x="1514" y="2806"/>
                    <a:pt x="1609" y="2889"/>
                    <a:pt x="1705" y="2949"/>
                  </a:cubicBezTo>
                  <a:cubicBezTo>
                    <a:pt x="1717" y="2961"/>
                    <a:pt x="1728" y="2973"/>
                    <a:pt x="1740" y="2973"/>
                  </a:cubicBezTo>
                  <a:cubicBezTo>
                    <a:pt x="1736" y="2970"/>
                    <a:pt x="1734" y="2968"/>
                    <a:pt x="1734" y="2968"/>
                  </a:cubicBezTo>
                  <a:lnTo>
                    <a:pt x="1734" y="2968"/>
                  </a:lnTo>
                  <a:cubicBezTo>
                    <a:pt x="1735" y="2968"/>
                    <a:pt x="1854" y="3054"/>
                    <a:pt x="1871" y="3064"/>
                  </a:cubicBezTo>
                  <a:lnTo>
                    <a:pt x="1871" y="3064"/>
                  </a:lnTo>
                  <a:cubicBezTo>
                    <a:pt x="1923" y="3111"/>
                    <a:pt x="1973" y="3171"/>
                    <a:pt x="2014" y="3223"/>
                  </a:cubicBezTo>
                  <a:cubicBezTo>
                    <a:pt x="2067" y="3276"/>
                    <a:pt x="2141" y="3301"/>
                    <a:pt x="2215" y="3301"/>
                  </a:cubicBezTo>
                  <a:cubicBezTo>
                    <a:pt x="2343" y="3301"/>
                    <a:pt x="2472" y="3227"/>
                    <a:pt x="2502" y="3092"/>
                  </a:cubicBezTo>
                  <a:cubicBezTo>
                    <a:pt x="2514" y="3032"/>
                    <a:pt x="2562" y="2901"/>
                    <a:pt x="2550" y="2842"/>
                  </a:cubicBezTo>
                  <a:cubicBezTo>
                    <a:pt x="2574" y="2794"/>
                    <a:pt x="2586" y="2747"/>
                    <a:pt x="2586" y="2687"/>
                  </a:cubicBezTo>
                  <a:cubicBezTo>
                    <a:pt x="2598" y="2663"/>
                    <a:pt x="2598" y="2628"/>
                    <a:pt x="2598" y="2592"/>
                  </a:cubicBezTo>
                  <a:cubicBezTo>
                    <a:pt x="2752" y="2044"/>
                    <a:pt x="2324" y="1401"/>
                    <a:pt x="1990" y="984"/>
                  </a:cubicBezTo>
                  <a:cubicBezTo>
                    <a:pt x="1847" y="794"/>
                    <a:pt x="1693" y="639"/>
                    <a:pt x="1502" y="484"/>
                  </a:cubicBezTo>
                  <a:cubicBezTo>
                    <a:pt x="1383" y="389"/>
                    <a:pt x="1264" y="282"/>
                    <a:pt x="1133" y="211"/>
                  </a:cubicBezTo>
                  <a:cubicBezTo>
                    <a:pt x="1026" y="151"/>
                    <a:pt x="919" y="115"/>
                    <a:pt x="812" y="92"/>
                  </a:cubicBezTo>
                  <a:lnTo>
                    <a:pt x="812" y="92"/>
                  </a:lnTo>
                  <a:cubicBezTo>
                    <a:pt x="828" y="108"/>
                    <a:pt x="833" y="125"/>
                    <a:pt x="822" y="125"/>
                  </a:cubicBezTo>
                  <a:cubicBezTo>
                    <a:pt x="818" y="125"/>
                    <a:pt x="810" y="122"/>
                    <a:pt x="800" y="115"/>
                  </a:cubicBezTo>
                  <a:cubicBezTo>
                    <a:pt x="788" y="115"/>
                    <a:pt x="788" y="139"/>
                    <a:pt x="788" y="139"/>
                  </a:cubicBezTo>
                  <a:cubicBezTo>
                    <a:pt x="788" y="139"/>
                    <a:pt x="788" y="115"/>
                    <a:pt x="788" y="115"/>
                  </a:cubicBezTo>
                  <a:cubicBezTo>
                    <a:pt x="740" y="103"/>
                    <a:pt x="704" y="68"/>
                    <a:pt x="657" y="44"/>
                  </a:cubicBezTo>
                  <a:cubicBezTo>
                    <a:pt x="597" y="32"/>
                    <a:pt x="538" y="20"/>
                    <a:pt x="490" y="20"/>
                  </a:cubicBezTo>
                  <a:cubicBezTo>
                    <a:pt x="441" y="6"/>
                    <a:pt x="401" y="0"/>
                    <a:pt x="361" y="0"/>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sp>
          <p:nvSpPr>
            <p:cNvPr id="608" name="Google Shape;608;p23"/>
            <p:cNvSpPr/>
            <p:nvPr/>
          </p:nvSpPr>
          <p:spPr bwMode="auto">
            <a:xfrm>
              <a:off x="3041425" y="1779300"/>
              <a:ext cx="50625" cy="94275"/>
            </a:xfrm>
            <a:custGeom>
              <a:avLst/>
              <a:gdLst/>
              <a:ahLst/>
              <a:cxnLst/>
              <a:rect l="l" t="t" r="r" b="b"/>
              <a:pathLst>
                <a:path w="2025" h="3771" extrusionOk="0">
                  <a:moveTo>
                    <a:pt x="177" y="0"/>
                  </a:moveTo>
                  <a:cubicBezTo>
                    <a:pt x="133" y="0"/>
                    <a:pt x="88" y="51"/>
                    <a:pt x="96" y="101"/>
                  </a:cubicBezTo>
                  <a:cubicBezTo>
                    <a:pt x="132" y="208"/>
                    <a:pt x="60" y="232"/>
                    <a:pt x="25" y="327"/>
                  </a:cubicBezTo>
                  <a:cubicBezTo>
                    <a:pt x="1" y="411"/>
                    <a:pt x="1" y="494"/>
                    <a:pt x="1" y="566"/>
                  </a:cubicBezTo>
                  <a:cubicBezTo>
                    <a:pt x="13" y="708"/>
                    <a:pt x="37" y="851"/>
                    <a:pt x="48" y="994"/>
                  </a:cubicBezTo>
                  <a:cubicBezTo>
                    <a:pt x="72" y="1328"/>
                    <a:pt x="156" y="1637"/>
                    <a:pt x="239" y="1959"/>
                  </a:cubicBezTo>
                  <a:cubicBezTo>
                    <a:pt x="298" y="2244"/>
                    <a:pt x="394" y="2530"/>
                    <a:pt x="501" y="2804"/>
                  </a:cubicBezTo>
                  <a:cubicBezTo>
                    <a:pt x="584" y="3006"/>
                    <a:pt x="668" y="3221"/>
                    <a:pt x="822" y="3399"/>
                  </a:cubicBezTo>
                  <a:cubicBezTo>
                    <a:pt x="858" y="3423"/>
                    <a:pt x="882" y="3435"/>
                    <a:pt x="894" y="3459"/>
                  </a:cubicBezTo>
                  <a:cubicBezTo>
                    <a:pt x="929" y="3483"/>
                    <a:pt x="953" y="3518"/>
                    <a:pt x="977" y="3554"/>
                  </a:cubicBezTo>
                  <a:cubicBezTo>
                    <a:pt x="1072" y="3626"/>
                    <a:pt x="1156" y="3673"/>
                    <a:pt x="1263" y="3697"/>
                  </a:cubicBezTo>
                  <a:cubicBezTo>
                    <a:pt x="1275" y="3709"/>
                    <a:pt x="1287" y="3721"/>
                    <a:pt x="1299" y="3733"/>
                  </a:cubicBezTo>
                  <a:cubicBezTo>
                    <a:pt x="1343" y="3759"/>
                    <a:pt x="1393" y="3771"/>
                    <a:pt x="1444" y="3771"/>
                  </a:cubicBezTo>
                  <a:cubicBezTo>
                    <a:pt x="1555" y="3771"/>
                    <a:pt x="1666" y="3712"/>
                    <a:pt x="1715" y="3614"/>
                  </a:cubicBezTo>
                  <a:cubicBezTo>
                    <a:pt x="1727" y="3602"/>
                    <a:pt x="1739" y="3578"/>
                    <a:pt x="1739" y="3566"/>
                  </a:cubicBezTo>
                  <a:cubicBezTo>
                    <a:pt x="1822" y="3495"/>
                    <a:pt x="1882" y="3411"/>
                    <a:pt x="1918" y="3304"/>
                  </a:cubicBezTo>
                  <a:cubicBezTo>
                    <a:pt x="1930" y="3256"/>
                    <a:pt x="1942" y="3197"/>
                    <a:pt x="1942" y="3137"/>
                  </a:cubicBezTo>
                  <a:cubicBezTo>
                    <a:pt x="1953" y="3125"/>
                    <a:pt x="1953" y="3114"/>
                    <a:pt x="1965" y="3090"/>
                  </a:cubicBezTo>
                  <a:cubicBezTo>
                    <a:pt x="2025" y="2875"/>
                    <a:pt x="1977" y="2625"/>
                    <a:pt x="1930" y="2411"/>
                  </a:cubicBezTo>
                  <a:cubicBezTo>
                    <a:pt x="1846" y="2078"/>
                    <a:pt x="1715" y="1732"/>
                    <a:pt x="1561" y="1435"/>
                  </a:cubicBezTo>
                  <a:cubicBezTo>
                    <a:pt x="1406" y="1137"/>
                    <a:pt x="1239" y="839"/>
                    <a:pt x="1013" y="601"/>
                  </a:cubicBezTo>
                  <a:cubicBezTo>
                    <a:pt x="834" y="411"/>
                    <a:pt x="632" y="125"/>
                    <a:pt x="358" y="101"/>
                  </a:cubicBezTo>
                  <a:cubicBezTo>
                    <a:pt x="298" y="89"/>
                    <a:pt x="275" y="77"/>
                    <a:pt x="227" y="30"/>
                  </a:cubicBezTo>
                  <a:cubicBezTo>
                    <a:pt x="213" y="9"/>
                    <a:pt x="195" y="0"/>
                    <a:pt x="177" y="0"/>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sp>
          <p:nvSpPr>
            <p:cNvPr id="609" name="Google Shape;609;p23"/>
            <p:cNvSpPr/>
            <p:nvPr/>
          </p:nvSpPr>
          <p:spPr bwMode="auto">
            <a:xfrm>
              <a:off x="3098575" y="1925700"/>
              <a:ext cx="80700" cy="115475"/>
            </a:xfrm>
            <a:custGeom>
              <a:avLst/>
              <a:gdLst/>
              <a:ahLst/>
              <a:cxnLst/>
              <a:rect l="l" t="t" r="r" b="b"/>
              <a:pathLst>
                <a:path w="3228" h="4619" extrusionOk="0">
                  <a:moveTo>
                    <a:pt x="264" y="1"/>
                  </a:moveTo>
                  <a:cubicBezTo>
                    <a:pt x="216" y="1"/>
                    <a:pt x="171" y="21"/>
                    <a:pt x="132" y="67"/>
                  </a:cubicBezTo>
                  <a:cubicBezTo>
                    <a:pt x="1" y="222"/>
                    <a:pt x="25" y="413"/>
                    <a:pt x="37" y="603"/>
                  </a:cubicBezTo>
                  <a:cubicBezTo>
                    <a:pt x="48" y="829"/>
                    <a:pt x="120" y="1044"/>
                    <a:pt x="179" y="1270"/>
                  </a:cubicBezTo>
                  <a:cubicBezTo>
                    <a:pt x="287" y="1722"/>
                    <a:pt x="465" y="2163"/>
                    <a:pt x="656" y="2592"/>
                  </a:cubicBezTo>
                  <a:cubicBezTo>
                    <a:pt x="834" y="2984"/>
                    <a:pt x="1049" y="3377"/>
                    <a:pt x="1299" y="3723"/>
                  </a:cubicBezTo>
                  <a:cubicBezTo>
                    <a:pt x="1453" y="3925"/>
                    <a:pt x="1596" y="4139"/>
                    <a:pt x="1787" y="4306"/>
                  </a:cubicBezTo>
                  <a:cubicBezTo>
                    <a:pt x="1960" y="4449"/>
                    <a:pt x="2196" y="4618"/>
                    <a:pt x="2432" y="4618"/>
                  </a:cubicBezTo>
                  <a:cubicBezTo>
                    <a:pt x="2471" y="4618"/>
                    <a:pt x="2510" y="4614"/>
                    <a:pt x="2549" y="4604"/>
                  </a:cubicBezTo>
                  <a:cubicBezTo>
                    <a:pt x="2715" y="4592"/>
                    <a:pt x="2823" y="4508"/>
                    <a:pt x="2882" y="4377"/>
                  </a:cubicBezTo>
                  <a:cubicBezTo>
                    <a:pt x="3227" y="3973"/>
                    <a:pt x="2715" y="3294"/>
                    <a:pt x="2489" y="2949"/>
                  </a:cubicBezTo>
                  <a:cubicBezTo>
                    <a:pt x="2251" y="2568"/>
                    <a:pt x="1989" y="2199"/>
                    <a:pt x="1727" y="1841"/>
                  </a:cubicBezTo>
                  <a:cubicBezTo>
                    <a:pt x="1477" y="1484"/>
                    <a:pt x="1227" y="1127"/>
                    <a:pt x="1001" y="770"/>
                  </a:cubicBezTo>
                  <a:cubicBezTo>
                    <a:pt x="910" y="638"/>
                    <a:pt x="536" y="1"/>
                    <a:pt x="264" y="1"/>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sp>
          <p:nvSpPr>
            <p:cNvPr id="610" name="Google Shape;610;p23"/>
            <p:cNvSpPr/>
            <p:nvPr/>
          </p:nvSpPr>
          <p:spPr bwMode="auto">
            <a:xfrm>
              <a:off x="3192350" y="2069100"/>
              <a:ext cx="56575" cy="41475"/>
            </a:xfrm>
            <a:custGeom>
              <a:avLst/>
              <a:gdLst/>
              <a:ahLst/>
              <a:cxnLst/>
              <a:rect l="l" t="t" r="r" b="b"/>
              <a:pathLst>
                <a:path w="2263" h="1659" extrusionOk="0">
                  <a:moveTo>
                    <a:pt x="157" y="0"/>
                  </a:moveTo>
                  <a:cubicBezTo>
                    <a:pt x="101" y="0"/>
                    <a:pt x="48" y="42"/>
                    <a:pt x="48" y="106"/>
                  </a:cubicBezTo>
                  <a:cubicBezTo>
                    <a:pt x="48" y="165"/>
                    <a:pt x="48" y="213"/>
                    <a:pt x="48" y="261"/>
                  </a:cubicBezTo>
                  <a:cubicBezTo>
                    <a:pt x="12" y="320"/>
                    <a:pt x="0" y="392"/>
                    <a:pt x="24" y="451"/>
                  </a:cubicBezTo>
                  <a:cubicBezTo>
                    <a:pt x="24" y="475"/>
                    <a:pt x="36" y="487"/>
                    <a:pt x="36" y="499"/>
                  </a:cubicBezTo>
                  <a:cubicBezTo>
                    <a:pt x="36" y="535"/>
                    <a:pt x="48" y="618"/>
                    <a:pt x="60" y="642"/>
                  </a:cubicBezTo>
                  <a:cubicBezTo>
                    <a:pt x="60" y="654"/>
                    <a:pt x="72" y="677"/>
                    <a:pt x="72" y="713"/>
                  </a:cubicBezTo>
                  <a:cubicBezTo>
                    <a:pt x="72" y="725"/>
                    <a:pt x="72" y="737"/>
                    <a:pt x="84" y="749"/>
                  </a:cubicBezTo>
                  <a:cubicBezTo>
                    <a:pt x="96" y="773"/>
                    <a:pt x="107" y="808"/>
                    <a:pt x="107" y="832"/>
                  </a:cubicBezTo>
                  <a:cubicBezTo>
                    <a:pt x="191" y="1058"/>
                    <a:pt x="381" y="1237"/>
                    <a:pt x="572" y="1380"/>
                  </a:cubicBezTo>
                  <a:cubicBezTo>
                    <a:pt x="715" y="1475"/>
                    <a:pt x="881" y="1582"/>
                    <a:pt x="1048" y="1630"/>
                  </a:cubicBezTo>
                  <a:cubicBezTo>
                    <a:pt x="1140" y="1650"/>
                    <a:pt x="1242" y="1658"/>
                    <a:pt x="1346" y="1658"/>
                  </a:cubicBezTo>
                  <a:cubicBezTo>
                    <a:pt x="1430" y="1658"/>
                    <a:pt x="1515" y="1653"/>
                    <a:pt x="1596" y="1642"/>
                  </a:cubicBezTo>
                  <a:cubicBezTo>
                    <a:pt x="1715" y="1630"/>
                    <a:pt x="1822" y="1606"/>
                    <a:pt x="1929" y="1523"/>
                  </a:cubicBezTo>
                  <a:cubicBezTo>
                    <a:pt x="2012" y="1463"/>
                    <a:pt x="2096" y="1368"/>
                    <a:pt x="2120" y="1261"/>
                  </a:cubicBezTo>
                  <a:cubicBezTo>
                    <a:pt x="2131" y="1249"/>
                    <a:pt x="2131" y="1249"/>
                    <a:pt x="2131" y="1237"/>
                  </a:cubicBezTo>
                  <a:cubicBezTo>
                    <a:pt x="2179" y="1189"/>
                    <a:pt x="2227" y="1142"/>
                    <a:pt x="2239" y="1082"/>
                  </a:cubicBezTo>
                  <a:cubicBezTo>
                    <a:pt x="2262" y="1011"/>
                    <a:pt x="2239" y="927"/>
                    <a:pt x="2191" y="880"/>
                  </a:cubicBezTo>
                  <a:cubicBezTo>
                    <a:pt x="2155" y="856"/>
                    <a:pt x="2131" y="832"/>
                    <a:pt x="2096" y="820"/>
                  </a:cubicBezTo>
                  <a:cubicBezTo>
                    <a:pt x="2024" y="677"/>
                    <a:pt x="1881" y="570"/>
                    <a:pt x="1739" y="535"/>
                  </a:cubicBezTo>
                  <a:cubicBezTo>
                    <a:pt x="1655" y="511"/>
                    <a:pt x="1572" y="487"/>
                    <a:pt x="1489" y="451"/>
                  </a:cubicBezTo>
                  <a:cubicBezTo>
                    <a:pt x="1441" y="439"/>
                    <a:pt x="1405" y="415"/>
                    <a:pt x="1358" y="404"/>
                  </a:cubicBezTo>
                  <a:cubicBezTo>
                    <a:pt x="1310" y="404"/>
                    <a:pt x="1274" y="392"/>
                    <a:pt x="1227" y="380"/>
                  </a:cubicBezTo>
                  <a:cubicBezTo>
                    <a:pt x="1143" y="368"/>
                    <a:pt x="1072" y="344"/>
                    <a:pt x="1000" y="308"/>
                  </a:cubicBezTo>
                  <a:cubicBezTo>
                    <a:pt x="965" y="296"/>
                    <a:pt x="929" y="285"/>
                    <a:pt x="893" y="273"/>
                  </a:cubicBezTo>
                  <a:cubicBezTo>
                    <a:pt x="869" y="261"/>
                    <a:pt x="858" y="261"/>
                    <a:pt x="834" y="249"/>
                  </a:cubicBezTo>
                  <a:lnTo>
                    <a:pt x="822" y="249"/>
                  </a:lnTo>
                  <a:cubicBezTo>
                    <a:pt x="786" y="225"/>
                    <a:pt x="738" y="213"/>
                    <a:pt x="679" y="201"/>
                  </a:cubicBezTo>
                  <a:lnTo>
                    <a:pt x="667" y="201"/>
                  </a:lnTo>
                  <a:cubicBezTo>
                    <a:pt x="631" y="177"/>
                    <a:pt x="584" y="177"/>
                    <a:pt x="536" y="165"/>
                  </a:cubicBezTo>
                  <a:cubicBezTo>
                    <a:pt x="524" y="165"/>
                    <a:pt x="512" y="154"/>
                    <a:pt x="488" y="154"/>
                  </a:cubicBezTo>
                  <a:cubicBezTo>
                    <a:pt x="488" y="142"/>
                    <a:pt x="441" y="118"/>
                    <a:pt x="417" y="106"/>
                  </a:cubicBezTo>
                  <a:cubicBezTo>
                    <a:pt x="381" y="94"/>
                    <a:pt x="357" y="94"/>
                    <a:pt x="322" y="94"/>
                  </a:cubicBezTo>
                  <a:cubicBezTo>
                    <a:pt x="310" y="82"/>
                    <a:pt x="298" y="82"/>
                    <a:pt x="286" y="70"/>
                  </a:cubicBezTo>
                  <a:cubicBezTo>
                    <a:pt x="274" y="58"/>
                    <a:pt x="250" y="46"/>
                    <a:pt x="238" y="34"/>
                  </a:cubicBezTo>
                  <a:cubicBezTo>
                    <a:pt x="215" y="11"/>
                    <a:pt x="185" y="0"/>
                    <a:pt x="157" y="0"/>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grpSp>
      <p:grpSp>
        <p:nvGrpSpPr>
          <p:cNvPr id="611" name="Google Shape;611;p23"/>
          <p:cNvGrpSpPr/>
          <p:nvPr/>
        </p:nvGrpSpPr>
        <p:grpSpPr bwMode="auto">
          <a:xfrm>
            <a:off x="10762560" y="5339342"/>
            <a:ext cx="2007879" cy="954835"/>
            <a:chOff x="3837950" y="1581300"/>
            <a:chExt cx="403050" cy="518675"/>
          </a:xfrm>
        </p:grpSpPr>
        <p:sp>
          <p:nvSpPr>
            <p:cNvPr id="612" name="Google Shape;612;p23"/>
            <p:cNvSpPr/>
            <p:nvPr/>
          </p:nvSpPr>
          <p:spPr bwMode="auto">
            <a:xfrm>
              <a:off x="3837950" y="2054075"/>
              <a:ext cx="73700" cy="45900"/>
            </a:xfrm>
            <a:custGeom>
              <a:avLst/>
              <a:gdLst/>
              <a:ahLst/>
              <a:cxnLst/>
              <a:rect l="l" t="t" r="r" b="b"/>
              <a:pathLst>
                <a:path w="2948" h="1836" extrusionOk="0">
                  <a:moveTo>
                    <a:pt x="1203" y="612"/>
                  </a:moveTo>
                  <a:cubicBezTo>
                    <a:pt x="1189" y="619"/>
                    <a:pt x="1173" y="625"/>
                    <a:pt x="1157" y="631"/>
                  </a:cubicBezTo>
                  <a:lnTo>
                    <a:pt x="1157" y="631"/>
                  </a:lnTo>
                  <a:cubicBezTo>
                    <a:pt x="1169" y="626"/>
                    <a:pt x="1184" y="620"/>
                    <a:pt x="1203" y="612"/>
                  </a:cubicBezTo>
                  <a:close/>
                  <a:moveTo>
                    <a:pt x="2726" y="1"/>
                  </a:moveTo>
                  <a:cubicBezTo>
                    <a:pt x="2699" y="1"/>
                    <a:pt x="2672" y="6"/>
                    <a:pt x="2644" y="16"/>
                  </a:cubicBezTo>
                  <a:lnTo>
                    <a:pt x="2632" y="16"/>
                  </a:lnTo>
                  <a:cubicBezTo>
                    <a:pt x="2604" y="16"/>
                    <a:pt x="2514" y="32"/>
                    <a:pt x="2510" y="32"/>
                  </a:cubicBezTo>
                  <a:cubicBezTo>
                    <a:pt x="2509" y="32"/>
                    <a:pt x="2513" y="31"/>
                    <a:pt x="2525" y="28"/>
                  </a:cubicBezTo>
                  <a:cubicBezTo>
                    <a:pt x="2501" y="28"/>
                    <a:pt x="2442" y="40"/>
                    <a:pt x="2430" y="40"/>
                  </a:cubicBezTo>
                  <a:cubicBezTo>
                    <a:pt x="2418" y="40"/>
                    <a:pt x="2406" y="52"/>
                    <a:pt x="2394" y="52"/>
                  </a:cubicBezTo>
                  <a:cubicBezTo>
                    <a:pt x="2385" y="52"/>
                    <a:pt x="2375" y="51"/>
                    <a:pt x="2366" y="51"/>
                  </a:cubicBezTo>
                  <a:cubicBezTo>
                    <a:pt x="2139" y="51"/>
                    <a:pt x="1933" y="189"/>
                    <a:pt x="1727" y="326"/>
                  </a:cubicBezTo>
                  <a:cubicBezTo>
                    <a:pt x="1656" y="374"/>
                    <a:pt x="1573" y="421"/>
                    <a:pt x="1489" y="469"/>
                  </a:cubicBezTo>
                  <a:cubicBezTo>
                    <a:pt x="1453" y="493"/>
                    <a:pt x="1406" y="516"/>
                    <a:pt x="1358" y="540"/>
                  </a:cubicBezTo>
                  <a:cubicBezTo>
                    <a:pt x="1334" y="552"/>
                    <a:pt x="1299" y="564"/>
                    <a:pt x="1275" y="576"/>
                  </a:cubicBezTo>
                  <a:cubicBezTo>
                    <a:pt x="1239" y="588"/>
                    <a:pt x="1203" y="612"/>
                    <a:pt x="1168" y="624"/>
                  </a:cubicBezTo>
                  <a:cubicBezTo>
                    <a:pt x="1144" y="633"/>
                    <a:pt x="1132" y="639"/>
                    <a:pt x="1131" y="640"/>
                  </a:cubicBezTo>
                  <a:lnTo>
                    <a:pt x="1131" y="640"/>
                  </a:lnTo>
                  <a:cubicBezTo>
                    <a:pt x="1102" y="649"/>
                    <a:pt x="1074" y="659"/>
                    <a:pt x="1049" y="671"/>
                  </a:cubicBezTo>
                  <a:cubicBezTo>
                    <a:pt x="965" y="695"/>
                    <a:pt x="870" y="731"/>
                    <a:pt x="787" y="755"/>
                  </a:cubicBezTo>
                  <a:cubicBezTo>
                    <a:pt x="703" y="766"/>
                    <a:pt x="632" y="802"/>
                    <a:pt x="537" y="838"/>
                  </a:cubicBezTo>
                  <a:cubicBezTo>
                    <a:pt x="574" y="822"/>
                    <a:pt x="588" y="815"/>
                    <a:pt x="586" y="815"/>
                  </a:cubicBezTo>
                  <a:lnTo>
                    <a:pt x="586" y="815"/>
                  </a:lnTo>
                  <a:cubicBezTo>
                    <a:pt x="583" y="815"/>
                    <a:pt x="557" y="825"/>
                    <a:pt x="525" y="838"/>
                  </a:cubicBezTo>
                  <a:cubicBezTo>
                    <a:pt x="453" y="862"/>
                    <a:pt x="370" y="886"/>
                    <a:pt x="299" y="921"/>
                  </a:cubicBezTo>
                  <a:cubicBezTo>
                    <a:pt x="215" y="969"/>
                    <a:pt x="168" y="1040"/>
                    <a:pt x="132" y="1112"/>
                  </a:cubicBezTo>
                  <a:cubicBezTo>
                    <a:pt x="1" y="1267"/>
                    <a:pt x="25" y="1481"/>
                    <a:pt x="180" y="1612"/>
                  </a:cubicBezTo>
                  <a:cubicBezTo>
                    <a:pt x="263" y="1707"/>
                    <a:pt x="370" y="1778"/>
                    <a:pt x="525" y="1802"/>
                  </a:cubicBezTo>
                  <a:cubicBezTo>
                    <a:pt x="617" y="1819"/>
                    <a:pt x="716" y="1836"/>
                    <a:pt x="812" y="1836"/>
                  </a:cubicBezTo>
                  <a:cubicBezTo>
                    <a:pt x="852" y="1836"/>
                    <a:pt x="891" y="1833"/>
                    <a:pt x="930" y="1826"/>
                  </a:cubicBezTo>
                  <a:cubicBezTo>
                    <a:pt x="1180" y="1802"/>
                    <a:pt x="1430" y="1767"/>
                    <a:pt x="1656" y="1671"/>
                  </a:cubicBezTo>
                  <a:cubicBezTo>
                    <a:pt x="1894" y="1588"/>
                    <a:pt x="2120" y="1481"/>
                    <a:pt x="2323" y="1338"/>
                  </a:cubicBezTo>
                  <a:cubicBezTo>
                    <a:pt x="2442" y="1267"/>
                    <a:pt x="2573" y="1183"/>
                    <a:pt x="2656" y="1076"/>
                  </a:cubicBezTo>
                  <a:cubicBezTo>
                    <a:pt x="2716" y="1016"/>
                    <a:pt x="2775" y="945"/>
                    <a:pt x="2823" y="874"/>
                  </a:cubicBezTo>
                  <a:cubicBezTo>
                    <a:pt x="2870" y="790"/>
                    <a:pt x="2894" y="695"/>
                    <a:pt x="2894" y="600"/>
                  </a:cubicBezTo>
                  <a:cubicBezTo>
                    <a:pt x="2894" y="588"/>
                    <a:pt x="2894" y="588"/>
                    <a:pt x="2894" y="576"/>
                  </a:cubicBezTo>
                  <a:cubicBezTo>
                    <a:pt x="2894" y="552"/>
                    <a:pt x="2906" y="540"/>
                    <a:pt x="2906" y="516"/>
                  </a:cubicBezTo>
                  <a:cubicBezTo>
                    <a:pt x="2906" y="523"/>
                    <a:pt x="2906" y="531"/>
                    <a:pt x="2906" y="540"/>
                  </a:cubicBezTo>
                  <a:cubicBezTo>
                    <a:pt x="2918" y="505"/>
                    <a:pt x="2918" y="481"/>
                    <a:pt x="2918" y="457"/>
                  </a:cubicBezTo>
                  <a:cubicBezTo>
                    <a:pt x="2930" y="385"/>
                    <a:pt x="2930" y="326"/>
                    <a:pt x="2918" y="266"/>
                  </a:cubicBezTo>
                  <a:cubicBezTo>
                    <a:pt x="2918" y="254"/>
                    <a:pt x="2918" y="254"/>
                    <a:pt x="2918" y="243"/>
                  </a:cubicBezTo>
                  <a:cubicBezTo>
                    <a:pt x="2947" y="106"/>
                    <a:pt x="2848" y="1"/>
                    <a:pt x="2726" y="1"/>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sp>
          <p:nvSpPr>
            <p:cNvPr id="613" name="Google Shape;613;p23"/>
            <p:cNvSpPr/>
            <p:nvPr/>
          </p:nvSpPr>
          <p:spPr bwMode="auto">
            <a:xfrm>
              <a:off x="3947200" y="1925450"/>
              <a:ext cx="59850" cy="90875"/>
            </a:xfrm>
            <a:custGeom>
              <a:avLst/>
              <a:gdLst/>
              <a:ahLst/>
              <a:cxnLst/>
              <a:rect l="l" t="t" r="r" b="b"/>
              <a:pathLst>
                <a:path w="2394" h="3635" extrusionOk="0">
                  <a:moveTo>
                    <a:pt x="1991" y="0"/>
                  </a:moveTo>
                  <a:cubicBezTo>
                    <a:pt x="1954" y="0"/>
                    <a:pt x="1918" y="10"/>
                    <a:pt x="1894" y="30"/>
                  </a:cubicBezTo>
                  <a:cubicBezTo>
                    <a:pt x="1834" y="77"/>
                    <a:pt x="1786" y="125"/>
                    <a:pt x="1751" y="173"/>
                  </a:cubicBezTo>
                  <a:cubicBezTo>
                    <a:pt x="1691" y="220"/>
                    <a:pt x="1632" y="268"/>
                    <a:pt x="1584" y="327"/>
                  </a:cubicBezTo>
                  <a:cubicBezTo>
                    <a:pt x="1477" y="423"/>
                    <a:pt x="1417" y="554"/>
                    <a:pt x="1358" y="685"/>
                  </a:cubicBezTo>
                  <a:cubicBezTo>
                    <a:pt x="1286" y="827"/>
                    <a:pt x="1215" y="994"/>
                    <a:pt x="1155" y="1149"/>
                  </a:cubicBezTo>
                  <a:cubicBezTo>
                    <a:pt x="1144" y="1197"/>
                    <a:pt x="1120" y="1256"/>
                    <a:pt x="1096" y="1304"/>
                  </a:cubicBezTo>
                  <a:cubicBezTo>
                    <a:pt x="1084" y="1328"/>
                    <a:pt x="1036" y="1423"/>
                    <a:pt x="1036" y="1435"/>
                  </a:cubicBezTo>
                  <a:cubicBezTo>
                    <a:pt x="977" y="1554"/>
                    <a:pt x="917" y="1673"/>
                    <a:pt x="858" y="1780"/>
                  </a:cubicBezTo>
                  <a:cubicBezTo>
                    <a:pt x="727" y="2018"/>
                    <a:pt x="584" y="2244"/>
                    <a:pt x="441" y="2471"/>
                  </a:cubicBezTo>
                  <a:cubicBezTo>
                    <a:pt x="358" y="2578"/>
                    <a:pt x="298" y="2709"/>
                    <a:pt x="239" y="2816"/>
                  </a:cubicBezTo>
                  <a:cubicBezTo>
                    <a:pt x="203" y="2875"/>
                    <a:pt x="155" y="2935"/>
                    <a:pt x="120" y="2994"/>
                  </a:cubicBezTo>
                  <a:cubicBezTo>
                    <a:pt x="84" y="3054"/>
                    <a:pt x="72" y="3125"/>
                    <a:pt x="72" y="3197"/>
                  </a:cubicBezTo>
                  <a:cubicBezTo>
                    <a:pt x="60" y="3209"/>
                    <a:pt x="60" y="3221"/>
                    <a:pt x="48" y="3233"/>
                  </a:cubicBezTo>
                  <a:cubicBezTo>
                    <a:pt x="12" y="3316"/>
                    <a:pt x="1" y="3423"/>
                    <a:pt x="48" y="3494"/>
                  </a:cubicBezTo>
                  <a:cubicBezTo>
                    <a:pt x="19" y="3533"/>
                    <a:pt x="45" y="3572"/>
                    <a:pt x="82" y="3572"/>
                  </a:cubicBezTo>
                  <a:cubicBezTo>
                    <a:pt x="90" y="3572"/>
                    <a:pt x="99" y="3570"/>
                    <a:pt x="108" y="3566"/>
                  </a:cubicBezTo>
                  <a:cubicBezTo>
                    <a:pt x="152" y="3610"/>
                    <a:pt x="222" y="3635"/>
                    <a:pt x="285" y="3635"/>
                  </a:cubicBezTo>
                  <a:cubicBezTo>
                    <a:pt x="306" y="3635"/>
                    <a:pt x="327" y="3632"/>
                    <a:pt x="346" y="3625"/>
                  </a:cubicBezTo>
                  <a:cubicBezTo>
                    <a:pt x="358" y="3625"/>
                    <a:pt x="441" y="3602"/>
                    <a:pt x="441" y="3590"/>
                  </a:cubicBezTo>
                  <a:cubicBezTo>
                    <a:pt x="453" y="3596"/>
                    <a:pt x="468" y="3599"/>
                    <a:pt x="483" y="3599"/>
                  </a:cubicBezTo>
                  <a:cubicBezTo>
                    <a:pt x="498" y="3599"/>
                    <a:pt x="512" y="3596"/>
                    <a:pt x="524" y="3590"/>
                  </a:cubicBezTo>
                  <a:cubicBezTo>
                    <a:pt x="620" y="3578"/>
                    <a:pt x="703" y="3530"/>
                    <a:pt x="786" y="3471"/>
                  </a:cubicBezTo>
                  <a:cubicBezTo>
                    <a:pt x="929" y="3375"/>
                    <a:pt x="1084" y="3280"/>
                    <a:pt x="1215" y="3161"/>
                  </a:cubicBezTo>
                  <a:cubicBezTo>
                    <a:pt x="1453" y="2947"/>
                    <a:pt x="1667" y="2661"/>
                    <a:pt x="1834" y="2387"/>
                  </a:cubicBezTo>
                  <a:cubicBezTo>
                    <a:pt x="2001" y="2101"/>
                    <a:pt x="2132" y="1804"/>
                    <a:pt x="2251" y="1506"/>
                  </a:cubicBezTo>
                  <a:cubicBezTo>
                    <a:pt x="2322" y="1328"/>
                    <a:pt x="2358" y="1149"/>
                    <a:pt x="2382" y="958"/>
                  </a:cubicBezTo>
                  <a:cubicBezTo>
                    <a:pt x="2394" y="804"/>
                    <a:pt x="2382" y="673"/>
                    <a:pt x="2346" y="542"/>
                  </a:cubicBezTo>
                  <a:cubicBezTo>
                    <a:pt x="2322" y="446"/>
                    <a:pt x="2287" y="351"/>
                    <a:pt x="2227" y="280"/>
                  </a:cubicBezTo>
                  <a:cubicBezTo>
                    <a:pt x="2215" y="256"/>
                    <a:pt x="2215" y="208"/>
                    <a:pt x="2203" y="185"/>
                  </a:cubicBezTo>
                  <a:cubicBezTo>
                    <a:pt x="2191" y="137"/>
                    <a:pt x="2156" y="101"/>
                    <a:pt x="2132" y="54"/>
                  </a:cubicBezTo>
                  <a:cubicBezTo>
                    <a:pt x="2097" y="19"/>
                    <a:pt x="2042" y="0"/>
                    <a:pt x="1991" y="0"/>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sp>
          <p:nvSpPr>
            <p:cNvPr id="614" name="Google Shape;614;p23"/>
            <p:cNvSpPr/>
            <p:nvPr/>
          </p:nvSpPr>
          <p:spPr bwMode="auto">
            <a:xfrm>
              <a:off x="4000850" y="1769200"/>
              <a:ext cx="50850" cy="101650"/>
            </a:xfrm>
            <a:custGeom>
              <a:avLst/>
              <a:gdLst/>
              <a:ahLst/>
              <a:cxnLst/>
              <a:rect l="l" t="t" r="r" b="b"/>
              <a:pathLst>
                <a:path w="2034" h="4066" extrusionOk="0">
                  <a:moveTo>
                    <a:pt x="1379" y="1"/>
                  </a:moveTo>
                  <a:cubicBezTo>
                    <a:pt x="1311" y="1"/>
                    <a:pt x="1243" y="28"/>
                    <a:pt x="1200" y="77"/>
                  </a:cubicBezTo>
                  <a:cubicBezTo>
                    <a:pt x="1129" y="148"/>
                    <a:pt x="1093" y="231"/>
                    <a:pt x="1057" y="315"/>
                  </a:cubicBezTo>
                  <a:cubicBezTo>
                    <a:pt x="998" y="350"/>
                    <a:pt x="950" y="410"/>
                    <a:pt x="914" y="470"/>
                  </a:cubicBezTo>
                  <a:cubicBezTo>
                    <a:pt x="807" y="589"/>
                    <a:pt x="736" y="731"/>
                    <a:pt x="700" y="910"/>
                  </a:cubicBezTo>
                  <a:cubicBezTo>
                    <a:pt x="688" y="934"/>
                    <a:pt x="664" y="1089"/>
                    <a:pt x="664" y="1148"/>
                  </a:cubicBezTo>
                  <a:cubicBezTo>
                    <a:pt x="652" y="1232"/>
                    <a:pt x="641" y="1315"/>
                    <a:pt x="617" y="1398"/>
                  </a:cubicBezTo>
                  <a:cubicBezTo>
                    <a:pt x="569" y="1708"/>
                    <a:pt x="498" y="2017"/>
                    <a:pt x="426" y="2315"/>
                  </a:cubicBezTo>
                  <a:cubicBezTo>
                    <a:pt x="367" y="2528"/>
                    <a:pt x="0" y="4065"/>
                    <a:pt x="386" y="4065"/>
                  </a:cubicBezTo>
                  <a:cubicBezTo>
                    <a:pt x="388" y="4065"/>
                    <a:pt x="389" y="4065"/>
                    <a:pt x="391" y="4065"/>
                  </a:cubicBezTo>
                  <a:cubicBezTo>
                    <a:pt x="593" y="4053"/>
                    <a:pt x="676" y="3982"/>
                    <a:pt x="819" y="3851"/>
                  </a:cubicBezTo>
                  <a:cubicBezTo>
                    <a:pt x="950" y="3732"/>
                    <a:pt x="1057" y="3613"/>
                    <a:pt x="1164" y="3482"/>
                  </a:cubicBezTo>
                  <a:cubicBezTo>
                    <a:pt x="1367" y="3184"/>
                    <a:pt x="1522" y="2887"/>
                    <a:pt x="1641" y="2553"/>
                  </a:cubicBezTo>
                  <a:cubicBezTo>
                    <a:pt x="1748" y="2255"/>
                    <a:pt x="1819" y="1958"/>
                    <a:pt x="1879" y="1648"/>
                  </a:cubicBezTo>
                  <a:cubicBezTo>
                    <a:pt x="1950" y="1279"/>
                    <a:pt x="2034" y="827"/>
                    <a:pt x="1807" y="505"/>
                  </a:cubicBezTo>
                  <a:cubicBezTo>
                    <a:pt x="1772" y="446"/>
                    <a:pt x="1736" y="398"/>
                    <a:pt x="1688" y="350"/>
                  </a:cubicBezTo>
                  <a:cubicBezTo>
                    <a:pt x="1653" y="255"/>
                    <a:pt x="1617" y="160"/>
                    <a:pt x="1545" y="77"/>
                  </a:cubicBezTo>
                  <a:cubicBezTo>
                    <a:pt x="1505" y="25"/>
                    <a:pt x="1442" y="1"/>
                    <a:pt x="1379" y="1"/>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sp>
          <p:nvSpPr>
            <p:cNvPr id="615" name="Google Shape;615;p23"/>
            <p:cNvSpPr/>
            <p:nvPr/>
          </p:nvSpPr>
          <p:spPr bwMode="auto">
            <a:xfrm>
              <a:off x="4054050" y="1642125"/>
              <a:ext cx="64625" cy="84500"/>
            </a:xfrm>
            <a:custGeom>
              <a:avLst/>
              <a:gdLst/>
              <a:ahLst/>
              <a:cxnLst/>
              <a:rect l="l" t="t" r="r" b="b"/>
              <a:pathLst>
                <a:path w="2585" h="3380" extrusionOk="0">
                  <a:moveTo>
                    <a:pt x="2298" y="0"/>
                  </a:moveTo>
                  <a:cubicBezTo>
                    <a:pt x="2282" y="0"/>
                    <a:pt x="2267" y="2"/>
                    <a:pt x="2251" y="4"/>
                  </a:cubicBezTo>
                  <a:cubicBezTo>
                    <a:pt x="2215" y="16"/>
                    <a:pt x="2180" y="28"/>
                    <a:pt x="2144" y="52"/>
                  </a:cubicBezTo>
                  <a:cubicBezTo>
                    <a:pt x="2073" y="52"/>
                    <a:pt x="2013" y="76"/>
                    <a:pt x="1953" y="99"/>
                  </a:cubicBezTo>
                  <a:cubicBezTo>
                    <a:pt x="1920" y="111"/>
                    <a:pt x="1856" y="163"/>
                    <a:pt x="1838" y="180"/>
                  </a:cubicBezTo>
                  <a:lnTo>
                    <a:pt x="1838" y="180"/>
                  </a:lnTo>
                  <a:cubicBezTo>
                    <a:pt x="1829" y="181"/>
                    <a:pt x="1787" y="197"/>
                    <a:pt x="1787" y="207"/>
                  </a:cubicBezTo>
                  <a:cubicBezTo>
                    <a:pt x="1608" y="314"/>
                    <a:pt x="1525" y="504"/>
                    <a:pt x="1418" y="671"/>
                  </a:cubicBezTo>
                  <a:cubicBezTo>
                    <a:pt x="1251" y="921"/>
                    <a:pt x="1108" y="1183"/>
                    <a:pt x="953" y="1421"/>
                  </a:cubicBezTo>
                  <a:cubicBezTo>
                    <a:pt x="799" y="1671"/>
                    <a:pt x="632" y="1897"/>
                    <a:pt x="477" y="2147"/>
                  </a:cubicBezTo>
                  <a:cubicBezTo>
                    <a:pt x="406" y="2266"/>
                    <a:pt x="322" y="2385"/>
                    <a:pt x="251" y="2516"/>
                  </a:cubicBezTo>
                  <a:cubicBezTo>
                    <a:pt x="168" y="2647"/>
                    <a:pt x="120" y="2790"/>
                    <a:pt x="48" y="2933"/>
                  </a:cubicBezTo>
                  <a:cubicBezTo>
                    <a:pt x="1" y="3052"/>
                    <a:pt x="1" y="3195"/>
                    <a:pt x="96" y="3290"/>
                  </a:cubicBezTo>
                  <a:cubicBezTo>
                    <a:pt x="154" y="3348"/>
                    <a:pt x="233" y="3380"/>
                    <a:pt x="311" y="3380"/>
                  </a:cubicBezTo>
                  <a:cubicBezTo>
                    <a:pt x="361" y="3380"/>
                    <a:pt x="411" y="3366"/>
                    <a:pt x="453" y="3338"/>
                  </a:cubicBezTo>
                  <a:cubicBezTo>
                    <a:pt x="584" y="3267"/>
                    <a:pt x="715" y="3195"/>
                    <a:pt x="834" y="3100"/>
                  </a:cubicBezTo>
                  <a:cubicBezTo>
                    <a:pt x="965" y="3005"/>
                    <a:pt x="1072" y="2886"/>
                    <a:pt x="1180" y="2778"/>
                  </a:cubicBezTo>
                  <a:cubicBezTo>
                    <a:pt x="1418" y="2540"/>
                    <a:pt x="1608" y="2290"/>
                    <a:pt x="1811" y="2016"/>
                  </a:cubicBezTo>
                  <a:cubicBezTo>
                    <a:pt x="1977" y="1778"/>
                    <a:pt x="2156" y="1540"/>
                    <a:pt x="2299" y="1278"/>
                  </a:cubicBezTo>
                  <a:cubicBezTo>
                    <a:pt x="2382" y="1135"/>
                    <a:pt x="2489" y="969"/>
                    <a:pt x="2537" y="802"/>
                  </a:cubicBezTo>
                  <a:cubicBezTo>
                    <a:pt x="2585" y="623"/>
                    <a:pt x="2561" y="397"/>
                    <a:pt x="2477" y="230"/>
                  </a:cubicBezTo>
                  <a:cubicBezTo>
                    <a:pt x="2477" y="183"/>
                    <a:pt x="2465" y="123"/>
                    <a:pt x="2442" y="76"/>
                  </a:cubicBezTo>
                  <a:cubicBezTo>
                    <a:pt x="2414" y="20"/>
                    <a:pt x="2356" y="0"/>
                    <a:pt x="2298" y="0"/>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sp>
          <p:nvSpPr>
            <p:cNvPr id="616" name="Google Shape;616;p23"/>
            <p:cNvSpPr/>
            <p:nvPr/>
          </p:nvSpPr>
          <p:spPr bwMode="auto">
            <a:xfrm>
              <a:off x="4162100" y="1581300"/>
              <a:ext cx="78900" cy="43675"/>
            </a:xfrm>
            <a:custGeom>
              <a:avLst/>
              <a:gdLst/>
              <a:ahLst/>
              <a:cxnLst/>
              <a:rect l="l" t="t" r="r" b="b"/>
              <a:pathLst>
                <a:path w="3156" h="1747" extrusionOk="0">
                  <a:moveTo>
                    <a:pt x="2725" y="1"/>
                  </a:moveTo>
                  <a:cubicBezTo>
                    <a:pt x="2701" y="1"/>
                    <a:pt x="2678" y="3"/>
                    <a:pt x="2656" y="8"/>
                  </a:cubicBezTo>
                  <a:cubicBezTo>
                    <a:pt x="2601" y="8"/>
                    <a:pt x="2586" y="19"/>
                    <a:pt x="2623" y="30"/>
                  </a:cubicBezTo>
                  <a:lnTo>
                    <a:pt x="2623" y="30"/>
                  </a:lnTo>
                  <a:cubicBezTo>
                    <a:pt x="2584" y="19"/>
                    <a:pt x="2546" y="14"/>
                    <a:pt x="2507" y="14"/>
                  </a:cubicBezTo>
                  <a:cubicBezTo>
                    <a:pt x="2465" y="14"/>
                    <a:pt x="2424" y="20"/>
                    <a:pt x="2382" y="32"/>
                  </a:cubicBezTo>
                  <a:cubicBezTo>
                    <a:pt x="2346" y="32"/>
                    <a:pt x="2311" y="44"/>
                    <a:pt x="2275" y="56"/>
                  </a:cubicBezTo>
                  <a:cubicBezTo>
                    <a:pt x="2299" y="53"/>
                    <a:pt x="2314" y="51"/>
                    <a:pt x="2317" y="51"/>
                  </a:cubicBezTo>
                  <a:cubicBezTo>
                    <a:pt x="2327" y="51"/>
                    <a:pt x="2277" y="59"/>
                    <a:pt x="2168" y="68"/>
                  </a:cubicBezTo>
                  <a:cubicBezTo>
                    <a:pt x="2001" y="104"/>
                    <a:pt x="1846" y="199"/>
                    <a:pt x="1692" y="270"/>
                  </a:cubicBezTo>
                  <a:cubicBezTo>
                    <a:pt x="1561" y="330"/>
                    <a:pt x="1441" y="401"/>
                    <a:pt x="1334" y="473"/>
                  </a:cubicBezTo>
                  <a:cubicBezTo>
                    <a:pt x="1072" y="639"/>
                    <a:pt x="822" y="794"/>
                    <a:pt x="584" y="985"/>
                  </a:cubicBezTo>
                  <a:cubicBezTo>
                    <a:pt x="477" y="1068"/>
                    <a:pt x="394" y="1163"/>
                    <a:pt x="287" y="1270"/>
                  </a:cubicBezTo>
                  <a:cubicBezTo>
                    <a:pt x="239" y="1318"/>
                    <a:pt x="179" y="1354"/>
                    <a:pt x="132" y="1401"/>
                  </a:cubicBezTo>
                  <a:cubicBezTo>
                    <a:pt x="96" y="1449"/>
                    <a:pt x="60" y="1509"/>
                    <a:pt x="37" y="1556"/>
                  </a:cubicBezTo>
                  <a:cubicBezTo>
                    <a:pt x="1" y="1616"/>
                    <a:pt x="25" y="1711"/>
                    <a:pt x="96" y="1723"/>
                  </a:cubicBezTo>
                  <a:cubicBezTo>
                    <a:pt x="156" y="1735"/>
                    <a:pt x="215" y="1747"/>
                    <a:pt x="275" y="1747"/>
                  </a:cubicBezTo>
                  <a:cubicBezTo>
                    <a:pt x="346" y="1747"/>
                    <a:pt x="406" y="1723"/>
                    <a:pt x="477" y="1711"/>
                  </a:cubicBezTo>
                  <a:cubicBezTo>
                    <a:pt x="632" y="1699"/>
                    <a:pt x="775" y="1687"/>
                    <a:pt x="930" y="1663"/>
                  </a:cubicBezTo>
                  <a:cubicBezTo>
                    <a:pt x="1191" y="1604"/>
                    <a:pt x="1441" y="1509"/>
                    <a:pt x="1703" y="1425"/>
                  </a:cubicBezTo>
                  <a:cubicBezTo>
                    <a:pt x="1870" y="1366"/>
                    <a:pt x="2025" y="1306"/>
                    <a:pt x="2180" y="1235"/>
                  </a:cubicBezTo>
                  <a:cubicBezTo>
                    <a:pt x="2323" y="1163"/>
                    <a:pt x="2537" y="1104"/>
                    <a:pt x="2644" y="985"/>
                  </a:cubicBezTo>
                  <a:cubicBezTo>
                    <a:pt x="2675" y="962"/>
                    <a:pt x="2686" y="948"/>
                    <a:pt x="2680" y="948"/>
                  </a:cubicBezTo>
                  <a:lnTo>
                    <a:pt x="2680" y="948"/>
                  </a:lnTo>
                  <a:cubicBezTo>
                    <a:pt x="2677" y="948"/>
                    <a:pt x="2669" y="952"/>
                    <a:pt x="2656" y="961"/>
                  </a:cubicBezTo>
                  <a:cubicBezTo>
                    <a:pt x="2680" y="937"/>
                    <a:pt x="2715" y="913"/>
                    <a:pt x="2739" y="889"/>
                  </a:cubicBezTo>
                  <a:cubicBezTo>
                    <a:pt x="2835" y="818"/>
                    <a:pt x="2882" y="747"/>
                    <a:pt x="2930" y="699"/>
                  </a:cubicBezTo>
                  <a:cubicBezTo>
                    <a:pt x="3049" y="556"/>
                    <a:pt x="3156" y="401"/>
                    <a:pt x="3085" y="211"/>
                  </a:cubicBezTo>
                  <a:cubicBezTo>
                    <a:pt x="3023" y="88"/>
                    <a:pt x="2866" y="1"/>
                    <a:pt x="2725" y="1"/>
                  </a:cubicBezTo>
                  <a:close/>
                </a:path>
              </a:pathLst>
            </a:custGeom>
            <a:solidFill>
              <a:srgbClr val="869FB2"/>
            </a:solidFill>
            <a:ln>
              <a:noFill/>
            </a:ln>
          </p:spPr>
          <p:txBody>
            <a:bodyPr spcFirstLastPara="1" wrap="square" lIns="182850" tIns="182850" rIns="182850" bIns="182850" anchor="ctr" anchorCtr="0">
              <a:noAutofit/>
            </a:bodyPr>
            <a:lstStyle/>
            <a:p>
              <a:pPr>
                <a:defRPr/>
              </a:pPr>
              <a:endParaRPr sz="3600"/>
            </a:p>
          </p:txBody>
        </p:sp>
      </p:grpSp>
      <p:grpSp>
        <p:nvGrpSpPr>
          <p:cNvPr id="659" name="Google Shape;659;p23"/>
          <p:cNvGrpSpPr/>
          <p:nvPr/>
        </p:nvGrpSpPr>
        <p:grpSpPr bwMode="auto">
          <a:xfrm>
            <a:off x="8515425" y="3377920"/>
            <a:ext cx="1991132" cy="4272099"/>
            <a:chOff x="2853438" y="1993500"/>
            <a:chExt cx="1077900" cy="2041700"/>
          </a:xfrm>
        </p:grpSpPr>
        <p:sp>
          <p:nvSpPr>
            <p:cNvPr id="660" name="Google Shape;660;p23"/>
            <p:cNvSpPr/>
            <p:nvPr/>
          </p:nvSpPr>
          <p:spPr bwMode="auto">
            <a:xfrm>
              <a:off x="2937713" y="2461400"/>
              <a:ext cx="914725" cy="1573800"/>
            </a:xfrm>
            <a:custGeom>
              <a:avLst/>
              <a:gdLst/>
              <a:ahLst/>
              <a:cxnLst/>
              <a:rect l="l" t="t" r="r" b="b"/>
              <a:pathLst>
                <a:path w="36589" h="62952" extrusionOk="0">
                  <a:moveTo>
                    <a:pt x="22156" y="0"/>
                  </a:moveTo>
                  <a:cubicBezTo>
                    <a:pt x="17005" y="0"/>
                    <a:pt x="11709" y="1163"/>
                    <a:pt x="7025" y="2833"/>
                  </a:cubicBezTo>
                  <a:cubicBezTo>
                    <a:pt x="6049" y="3178"/>
                    <a:pt x="5061" y="3583"/>
                    <a:pt x="4239" y="4262"/>
                  </a:cubicBezTo>
                  <a:cubicBezTo>
                    <a:pt x="3203" y="5119"/>
                    <a:pt x="2501" y="6369"/>
                    <a:pt x="1965" y="7655"/>
                  </a:cubicBezTo>
                  <a:cubicBezTo>
                    <a:pt x="370" y="11453"/>
                    <a:pt x="96" y="15739"/>
                    <a:pt x="72" y="19906"/>
                  </a:cubicBezTo>
                  <a:cubicBezTo>
                    <a:pt x="1" y="30920"/>
                    <a:pt x="1501" y="41873"/>
                    <a:pt x="3144" y="52732"/>
                  </a:cubicBezTo>
                  <a:cubicBezTo>
                    <a:pt x="3477" y="54934"/>
                    <a:pt x="3882" y="57280"/>
                    <a:pt x="5299" y="58899"/>
                  </a:cubicBezTo>
                  <a:cubicBezTo>
                    <a:pt x="6668" y="60471"/>
                    <a:pt x="8728" y="61042"/>
                    <a:pt x="10681" y="61495"/>
                  </a:cubicBezTo>
                  <a:cubicBezTo>
                    <a:pt x="14105" y="62296"/>
                    <a:pt x="17651" y="62952"/>
                    <a:pt x="21142" y="62952"/>
                  </a:cubicBezTo>
                  <a:cubicBezTo>
                    <a:pt x="23721" y="62952"/>
                    <a:pt x="26270" y="62594"/>
                    <a:pt x="28718" y="61673"/>
                  </a:cubicBezTo>
                  <a:cubicBezTo>
                    <a:pt x="29838" y="61245"/>
                    <a:pt x="30969" y="60673"/>
                    <a:pt x="31766" y="59721"/>
                  </a:cubicBezTo>
                  <a:cubicBezTo>
                    <a:pt x="33088" y="58173"/>
                    <a:pt x="33326" y="55899"/>
                    <a:pt x="33505" y="53803"/>
                  </a:cubicBezTo>
                  <a:cubicBezTo>
                    <a:pt x="34041" y="47338"/>
                    <a:pt x="34588" y="40873"/>
                    <a:pt x="35136" y="34420"/>
                  </a:cubicBezTo>
                  <a:cubicBezTo>
                    <a:pt x="35862" y="25705"/>
                    <a:pt x="36589" y="16870"/>
                    <a:pt x="35112" y="8274"/>
                  </a:cubicBezTo>
                  <a:cubicBezTo>
                    <a:pt x="34731" y="6083"/>
                    <a:pt x="34124" y="3773"/>
                    <a:pt x="32528" y="2380"/>
                  </a:cubicBezTo>
                  <a:cubicBezTo>
                    <a:pt x="31564" y="1523"/>
                    <a:pt x="30326" y="1118"/>
                    <a:pt x="29123" y="809"/>
                  </a:cubicBezTo>
                  <a:cubicBezTo>
                    <a:pt x="26882" y="248"/>
                    <a:pt x="24534" y="0"/>
                    <a:pt x="22156" y="0"/>
                  </a:cubicBezTo>
                  <a:close/>
                </a:path>
              </a:pathLst>
            </a:custGeom>
            <a:solidFill>
              <a:srgbClr val="FCBD24"/>
            </a:solidFill>
            <a:ln>
              <a:noFill/>
            </a:ln>
          </p:spPr>
          <p:txBody>
            <a:bodyPr spcFirstLastPara="1" wrap="square" lIns="182850" tIns="182850" rIns="182850" bIns="182850" anchor="ctr" anchorCtr="0">
              <a:noAutofit/>
            </a:bodyPr>
            <a:lstStyle/>
            <a:p>
              <a:pPr algn="ctr">
                <a:defRPr/>
              </a:pPr>
              <a:endParaRPr sz="2000">
                <a:solidFill>
                  <a:srgbClr val="FFFFFF"/>
                </a:solidFill>
                <a:latin typeface="Fira Sans Extra Condensed Medium"/>
                <a:ea typeface="Fira Sans Extra Condensed Medium"/>
                <a:cs typeface="Fira Sans Extra Condensed Medium"/>
              </a:endParaRPr>
            </a:p>
          </p:txBody>
        </p:sp>
        <p:sp>
          <p:nvSpPr>
            <p:cNvPr id="661" name="Google Shape;661;p23"/>
            <p:cNvSpPr/>
            <p:nvPr/>
          </p:nvSpPr>
          <p:spPr bwMode="auto">
            <a:xfrm>
              <a:off x="3088638" y="1993500"/>
              <a:ext cx="555150" cy="358100"/>
            </a:xfrm>
            <a:custGeom>
              <a:avLst/>
              <a:gdLst/>
              <a:ahLst/>
              <a:cxnLst/>
              <a:rect l="l" t="t" r="r" b="b"/>
              <a:pathLst>
                <a:path w="22206" h="14324" extrusionOk="0">
                  <a:moveTo>
                    <a:pt x="12318" y="0"/>
                  </a:moveTo>
                  <a:cubicBezTo>
                    <a:pt x="10196" y="0"/>
                    <a:pt x="8078" y="308"/>
                    <a:pt x="6084" y="975"/>
                  </a:cubicBezTo>
                  <a:cubicBezTo>
                    <a:pt x="4477" y="1511"/>
                    <a:pt x="2715" y="2285"/>
                    <a:pt x="1536" y="3547"/>
                  </a:cubicBezTo>
                  <a:cubicBezTo>
                    <a:pt x="464" y="4702"/>
                    <a:pt x="0" y="6357"/>
                    <a:pt x="286" y="7904"/>
                  </a:cubicBezTo>
                  <a:cubicBezTo>
                    <a:pt x="583" y="9535"/>
                    <a:pt x="1774" y="10964"/>
                    <a:pt x="3310" y="11595"/>
                  </a:cubicBezTo>
                  <a:cubicBezTo>
                    <a:pt x="4263" y="11976"/>
                    <a:pt x="5310" y="12083"/>
                    <a:pt x="6322" y="12155"/>
                  </a:cubicBezTo>
                  <a:cubicBezTo>
                    <a:pt x="6735" y="12181"/>
                    <a:pt x="7148" y="12198"/>
                    <a:pt x="7559" y="12198"/>
                  </a:cubicBezTo>
                  <a:cubicBezTo>
                    <a:pt x="8252" y="12198"/>
                    <a:pt x="8941" y="12151"/>
                    <a:pt x="9620" y="12024"/>
                  </a:cubicBezTo>
                  <a:cubicBezTo>
                    <a:pt x="9716" y="12155"/>
                    <a:pt x="9811" y="12286"/>
                    <a:pt x="9918" y="12405"/>
                  </a:cubicBezTo>
                  <a:cubicBezTo>
                    <a:pt x="10085" y="12619"/>
                    <a:pt x="10251" y="12822"/>
                    <a:pt x="10430" y="13036"/>
                  </a:cubicBezTo>
                  <a:cubicBezTo>
                    <a:pt x="10775" y="13441"/>
                    <a:pt x="11132" y="13846"/>
                    <a:pt x="11513" y="14238"/>
                  </a:cubicBezTo>
                  <a:cubicBezTo>
                    <a:pt x="11567" y="14297"/>
                    <a:pt x="11640" y="14324"/>
                    <a:pt x="11712" y="14324"/>
                  </a:cubicBezTo>
                  <a:cubicBezTo>
                    <a:pt x="11816" y="14324"/>
                    <a:pt x="11922" y="14270"/>
                    <a:pt x="11978" y="14179"/>
                  </a:cubicBezTo>
                  <a:cubicBezTo>
                    <a:pt x="12418" y="13465"/>
                    <a:pt x="12883" y="12774"/>
                    <a:pt x="13347" y="12083"/>
                  </a:cubicBezTo>
                  <a:cubicBezTo>
                    <a:pt x="13397" y="12133"/>
                    <a:pt x="13454" y="12158"/>
                    <a:pt x="13527" y="12158"/>
                  </a:cubicBezTo>
                  <a:cubicBezTo>
                    <a:pt x="13542" y="12158"/>
                    <a:pt x="13557" y="12157"/>
                    <a:pt x="13573" y="12155"/>
                  </a:cubicBezTo>
                  <a:cubicBezTo>
                    <a:pt x="16824" y="11738"/>
                    <a:pt x="20467" y="10476"/>
                    <a:pt x="21705" y="7119"/>
                  </a:cubicBezTo>
                  <a:cubicBezTo>
                    <a:pt x="22205" y="5773"/>
                    <a:pt x="22110" y="4201"/>
                    <a:pt x="21384" y="2939"/>
                  </a:cubicBezTo>
                  <a:cubicBezTo>
                    <a:pt x="20538" y="1463"/>
                    <a:pt x="18943" y="927"/>
                    <a:pt x="17371" y="570"/>
                  </a:cubicBezTo>
                  <a:cubicBezTo>
                    <a:pt x="15727" y="199"/>
                    <a:pt x="14021" y="0"/>
                    <a:pt x="12318" y="0"/>
                  </a:cubicBezTo>
                  <a:close/>
                </a:path>
              </a:pathLst>
            </a:custGeom>
            <a:solidFill>
              <a:srgbClr val="FCBD24"/>
            </a:solidFill>
            <a:ln>
              <a:noFill/>
            </a:ln>
          </p:spPr>
          <p:txBody>
            <a:bodyPr spcFirstLastPara="1" wrap="square" lIns="182850" tIns="91400" rIns="182850" bIns="182850" anchor="ctr" anchorCtr="0">
              <a:noAutofit/>
            </a:bodyPr>
            <a:lstStyle/>
            <a:p>
              <a:pPr algn="ctr">
                <a:defRPr/>
              </a:pPr>
              <a:r>
                <a:rPr lang="en" sz="2000">
                  <a:solidFill>
                    <a:srgbClr val="FFFFFF"/>
                  </a:solidFill>
                  <a:latin typeface="Fira Sans Extra Condensed Medium"/>
                  <a:ea typeface="Fira Sans Extra Condensed Medium"/>
                  <a:cs typeface="Fira Sans Extra Condensed Medium"/>
                </a:rPr>
                <a:t>2024</a:t>
              </a:r>
              <a:endParaRPr sz="2000">
                <a:solidFill>
                  <a:srgbClr val="FFFFFF"/>
                </a:solidFill>
                <a:latin typeface="Fira Sans Extra Condensed Medium"/>
                <a:ea typeface="Fira Sans Extra Condensed Medium"/>
                <a:cs typeface="Fira Sans Extra Condensed Medium"/>
              </a:endParaRPr>
            </a:p>
          </p:txBody>
        </p:sp>
        <p:grpSp>
          <p:nvGrpSpPr>
            <p:cNvPr id="662" name="Google Shape;662;p23"/>
            <p:cNvGrpSpPr/>
            <p:nvPr/>
          </p:nvGrpSpPr>
          <p:grpSpPr bwMode="auto">
            <a:xfrm>
              <a:off x="3089213" y="2800575"/>
              <a:ext cx="625400" cy="432375"/>
              <a:chOff x="3250675" y="2634025"/>
              <a:chExt cx="625400" cy="432375"/>
            </a:xfrm>
          </p:grpSpPr>
          <p:sp>
            <p:nvSpPr>
              <p:cNvPr id="663" name="Google Shape;663;p23"/>
              <p:cNvSpPr/>
              <p:nvPr/>
            </p:nvSpPr>
            <p:spPr bwMode="auto">
              <a:xfrm>
                <a:off x="3514700" y="2886500"/>
                <a:ext cx="78300" cy="82500"/>
              </a:xfrm>
              <a:custGeom>
                <a:avLst/>
                <a:gdLst/>
                <a:ahLst/>
                <a:cxnLst/>
                <a:rect l="l" t="t" r="r" b="b"/>
                <a:pathLst>
                  <a:path w="3132" h="3300" extrusionOk="0">
                    <a:moveTo>
                      <a:pt x="1608" y="652"/>
                    </a:moveTo>
                    <a:cubicBezTo>
                      <a:pt x="1632" y="652"/>
                      <a:pt x="1656" y="652"/>
                      <a:pt x="1680" y="664"/>
                    </a:cubicBezTo>
                    <a:cubicBezTo>
                      <a:pt x="1691" y="664"/>
                      <a:pt x="1727" y="664"/>
                      <a:pt x="1739" y="676"/>
                    </a:cubicBezTo>
                    <a:cubicBezTo>
                      <a:pt x="1775" y="676"/>
                      <a:pt x="1822" y="700"/>
                      <a:pt x="1858" y="712"/>
                    </a:cubicBezTo>
                    <a:cubicBezTo>
                      <a:pt x="1870" y="712"/>
                      <a:pt x="1906" y="735"/>
                      <a:pt x="1906" y="735"/>
                    </a:cubicBezTo>
                    <a:cubicBezTo>
                      <a:pt x="1941" y="747"/>
                      <a:pt x="1977" y="771"/>
                      <a:pt x="2001" y="795"/>
                    </a:cubicBezTo>
                    <a:cubicBezTo>
                      <a:pt x="2013" y="795"/>
                      <a:pt x="2061" y="843"/>
                      <a:pt x="2049" y="843"/>
                    </a:cubicBezTo>
                    <a:cubicBezTo>
                      <a:pt x="2072" y="855"/>
                      <a:pt x="2096" y="878"/>
                      <a:pt x="2120" y="902"/>
                    </a:cubicBezTo>
                    <a:cubicBezTo>
                      <a:pt x="2156" y="950"/>
                      <a:pt x="2168" y="962"/>
                      <a:pt x="2203" y="1021"/>
                    </a:cubicBezTo>
                    <a:cubicBezTo>
                      <a:pt x="2287" y="1152"/>
                      <a:pt x="2322" y="1236"/>
                      <a:pt x="2370" y="1390"/>
                    </a:cubicBezTo>
                    <a:cubicBezTo>
                      <a:pt x="2430" y="1628"/>
                      <a:pt x="2465" y="1914"/>
                      <a:pt x="2430" y="2176"/>
                    </a:cubicBezTo>
                    <a:cubicBezTo>
                      <a:pt x="2406" y="2319"/>
                      <a:pt x="2346" y="2414"/>
                      <a:pt x="2251" y="2509"/>
                    </a:cubicBezTo>
                    <a:cubicBezTo>
                      <a:pt x="2215" y="2533"/>
                      <a:pt x="2180" y="2557"/>
                      <a:pt x="2132" y="2593"/>
                    </a:cubicBezTo>
                    <a:cubicBezTo>
                      <a:pt x="2049" y="2640"/>
                      <a:pt x="2025" y="2640"/>
                      <a:pt x="1965" y="2664"/>
                    </a:cubicBezTo>
                    <a:cubicBezTo>
                      <a:pt x="1834" y="2712"/>
                      <a:pt x="1799" y="2712"/>
                      <a:pt x="1680" y="2712"/>
                    </a:cubicBezTo>
                    <a:cubicBezTo>
                      <a:pt x="1537" y="2712"/>
                      <a:pt x="1489" y="2712"/>
                      <a:pt x="1358" y="2676"/>
                    </a:cubicBezTo>
                    <a:cubicBezTo>
                      <a:pt x="953" y="2557"/>
                      <a:pt x="608" y="2212"/>
                      <a:pt x="584" y="1783"/>
                    </a:cubicBezTo>
                    <a:cubicBezTo>
                      <a:pt x="584" y="1521"/>
                      <a:pt x="667" y="1271"/>
                      <a:pt x="822" y="1057"/>
                    </a:cubicBezTo>
                    <a:cubicBezTo>
                      <a:pt x="858" y="997"/>
                      <a:pt x="906" y="962"/>
                      <a:pt x="941" y="914"/>
                    </a:cubicBezTo>
                    <a:cubicBezTo>
                      <a:pt x="965" y="914"/>
                      <a:pt x="977" y="914"/>
                      <a:pt x="989" y="902"/>
                    </a:cubicBezTo>
                    <a:cubicBezTo>
                      <a:pt x="1013" y="878"/>
                      <a:pt x="1096" y="831"/>
                      <a:pt x="1132" y="807"/>
                    </a:cubicBezTo>
                    <a:lnTo>
                      <a:pt x="1132" y="807"/>
                    </a:lnTo>
                    <a:cubicBezTo>
                      <a:pt x="1119" y="817"/>
                      <a:pt x="1116" y="820"/>
                      <a:pt x="1118" y="820"/>
                    </a:cubicBezTo>
                    <a:cubicBezTo>
                      <a:pt x="1123" y="820"/>
                      <a:pt x="1168" y="795"/>
                      <a:pt x="1168" y="795"/>
                    </a:cubicBezTo>
                    <a:cubicBezTo>
                      <a:pt x="1191" y="771"/>
                      <a:pt x="1215" y="759"/>
                      <a:pt x="1239" y="747"/>
                    </a:cubicBezTo>
                    <a:cubicBezTo>
                      <a:pt x="1263" y="735"/>
                      <a:pt x="1346" y="700"/>
                      <a:pt x="1334" y="700"/>
                    </a:cubicBezTo>
                    <a:cubicBezTo>
                      <a:pt x="1358" y="688"/>
                      <a:pt x="1382" y="688"/>
                      <a:pt x="1406" y="676"/>
                    </a:cubicBezTo>
                    <a:cubicBezTo>
                      <a:pt x="1406" y="676"/>
                      <a:pt x="1465" y="664"/>
                      <a:pt x="1477" y="664"/>
                    </a:cubicBezTo>
                    <a:cubicBezTo>
                      <a:pt x="1525" y="652"/>
                      <a:pt x="1572" y="652"/>
                      <a:pt x="1608" y="652"/>
                    </a:cubicBezTo>
                    <a:close/>
                    <a:moveTo>
                      <a:pt x="1592" y="0"/>
                    </a:moveTo>
                    <a:cubicBezTo>
                      <a:pt x="1542" y="0"/>
                      <a:pt x="1492" y="3"/>
                      <a:pt x="1441" y="9"/>
                    </a:cubicBezTo>
                    <a:cubicBezTo>
                      <a:pt x="1120" y="45"/>
                      <a:pt x="798" y="200"/>
                      <a:pt x="667" y="485"/>
                    </a:cubicBezTo>
                    <a:cubicBezTo>
                      <a:pt x="608" y="545"/>
                      <a:pt x="548" y="604"/>
                      <a:pt x="489" y="664"/>
                    </a:cubicBezTo>
                    <a:cubicBezTo>
                      <a:pt x="263" y="938"/>
                      <a:pt x="120" y="1247"/>
                      <a:pt x="72" y="1605"/>
                    </a:cubicBezTo>
                    <a:cubicBezTo>
                      <a:pt x="1" y="2283"/>
                      <a:pt x="429" y="2879"/>
                      <a:pt x="1037" y="3152"/>
                    </a:cubicBezTo>
                    <a:cubicBezTo>
                      <a:pt x="1251" y="3248"/>
                      <a:pt x="1500" y="3299"/>
                      <a:pt x="1748" y="3299"/>
                    </a:cubicBezTo>
                    <a:cubicBezTo>
                      <a:pt x="2246" y="3299"/>
                      <a:pt x="2743" y="3093"/>
                      <a:pt x="2965" y="2617"/>
                    </a:cubicBezTo>
                    <a:cubicBezTo>
                      <a:pt x="3132" y="2248"/>
                      <a:pt x="3108" y="1783"/>
                      <a:pt x="3037" y="1378"/>
                    </a:cubicBezTo>
                    <a:cubicBezTo>
                      <a:pt x="2965" y="997"/>
                      <a:pt x="2787" y="628"/>
                      <a:pt x="2501" y="366"/>
                    </a:cubicBezTo>
                    <a:cubicBezTo>
                      <a:pt x="2262" y="138"/>
                      <a:pt x="1933" y="0"/>
                      <a:pt x="1592" y="0"/>
                    </a:cubicBezTo>
                    <a:close/>
                  </a:path>
                </a:pathLst>
              </a:custGeom>
              <a:solidFill>
                <a:srgbClr val="FFFFFF"/>
              </a:solidFill>
              <a:ln>
                <a:noFill/>
              </a:ln>
            </p:spPr>
            <p:txBody>
              <a:bodyPr spcFirstLastPara="1" wrap="square" lIns="182850" tIns="182850" rIns="182850" bIns="182850" anchor="ctr" anchorCtr="0">
                <a:noAutofit/>
              </a:bodyPr>
              <a:lstStyle/>
              <a:p>
                <a:pPr>
                  <a:defRPr/>
                </a:pPr>
                <a:endParaRPr sz="2000"/>
              </a:p>
            </p:txBody>
          </p:sp>
          <p:sp>
            <p:nvSpPr>
              <p:cNvPr id="664" name="Google Shape;664;p23"/>
              <p:cNvSpPr/>
              <p:nvPr/>
            </p:nvSpPr>
            <p:spPr bwMode="auto">
              <a:xfrm>
                <a:off x="3446850" y="2819275"/>
                <a:ext cx="233675" cy="247125"/>
              </a:xfrm>
              <a:custGeom>
                <a:avLst/>
                <a:gdLst/>
                <a:ahLst/>
                <a:cxnLst/>
                <a:rect l="l" t="t" r="r" b="b"/>
                <a:pathLst>
                  <a:path w="9347" h="9885" extrusionOk="0">
                    <a:moveTo>
                      <a:pt x="4287" y="1"/>
                    </a:moveTo>
                    <a:cubicBezTo>
                      <a:pt x="4046" y="1"/>
                      <a:pt x="3802" y="43"/>
                      <a:pt x="3596" y="91"/>
                    </a:cubicBezTo>
                    <a:cubicBezTo>
                      <a:pt x="3524" y="115"/>
                      <a:pt x="3441" y="186"/>
                      <a:pt x="3429" y="257"/>
                    </a:cubicBezTo>
                    <a:cubicBezTo>
                      <a:pt x="3358" y="698"/>
                      <a:pt x="3381" y="1019"/>
                      <a:pt x="3620" y="1400"/>
                    </a:cubicBezTo>
                    <a:cubicBezTo>
                      <a:pt x="3648" y="1438"/>
                      <a:pt x="3696" y="1458"/>
                      <a:pt x="3742" y="1458"/>
                    </a:cubicBezTo>
                    <a:cubicBezTo>
                      <a:pt x="3811" y="1458"/>
                      <a:pt x="3877" y="1415"/>
                      <a:pt x="3870" y="1329"/>
                    </a:cubicBezTo>
                    <a:cubicBezTo>
                      <a:pt x="3858" y="1067"/>
                      <a:pt x="3858" y="793"/>
                      <a:pt x="3882" y="531"/>
                    </a:cubicBezTo>
                    <a:cubicBezTo>
                      <a:pt x="3995" y="504"/>
                      <a:pt x="4116" y="489"/>
                      <a:pt x="4235" y="489"/>
                    </a:cubicBezTo>
                    <a:cubicBezTo>
                      <a:pt x="4327" y="489"/>
                      <a:pt x="4417" y="498"/>
                      <a:pt x="4501" y="519"/>
                    </a:cubicBezTo>
                    <a:cubicBezTo>
                      <a:pt x="4882" y="626"/>
                      <a:pt x="4810" y="924"/>
                      <a:pt x="4775" y="1234"/>
                    </a:cubicBezTo>
                    <a:cubicBezTo>
                      <a:pt x="4727" y="1627"/>
                      <a:pt x="4846" y="2008"/>
                      <a:pt x="5275" y="2079"/>
                    </a:cubicBezTo>
                    <a:cubicBezTo>
                      <a:pt x="5322" y="2087"/>
                      <a:pt x="5368" y="2091"/>
                      <a:pt x="5412" y="2091"/>
                    </a:cubicBezTo>
                    <a:cubicBezTo>
                      <a:pt x="5832" y="2091"/>
                      <a:pt x="6105" y="1754"/>
                      <a:pt x="6418" y="1496"/>
                    </a:cubicBezTo>
                    <a:cubicBezTo>
                      <a:pt x="6519" y="1411"/>
                      <a:pt x="6639" y="1374"/>
                      <a:pt x="6763" y="1374"/>
                    </a:cubicBezTo>
                    <a:cubicBezTo>
                      <a:pt x="6986" y="1374"/>
                      <a:pt x="7221" y="1494"/>
                      <a:pt x="7382" y="1662"/>
                    </a:cubicBezTo>
                    <a:cubicBezTo>
                      <a:pt x="7751" y="2055"/>
                      <a:pt x="7191" y="2389"/>
                      <a:pt x="6894" y="2555"/>
                    </a:cubicBezTo>
                    <a:cubicBezTo>
                      <a:pt x="6763" y="2627"/>
                      <a:pt x="6703" y="2817"/>
                      <a:pt x="6787" y="2936"/>
                    </a:cubicBezTo>
                    <a:cubicBezTo>
                      <a:pt x="6965" y="3210"/>
                      <a:pt x="7084" y="3472"/>
                      <a:pt x="7156" y="3782"/>
                    </a:cubicBezTo>
                    <a:cubicBezTo>
                      <a:pt x="7178" y="3895"/>
                      <a:pt x="7297" y="3997"/>
                      <a:pt x="7421" y="3997"/>
                    </a:cubicBezTo>
                    <a:cubicBezTo>
                      <a:pt x="7428" y="3997"/>
                      <a:pt x="7435" y="3997"/>
                      <a:pt x="7442" y="3996"/>
                    </a:cubicBezTo>
                    <a:cubicBezTo>
                      <a:pt x="7703" y="3972"/>
                      <a:pt x="7823" y="3865"/>
                      <a:pt x="8049" y="3770"/>
                    </a:cubicBezTo>
                    <a:cubicBezTo>
                      <a:pt x="8115" y="3738"/>
                      <a:pt x="8166" y="3724"/>
                      <a:pt x="8204" y="3724"/>
                    </a:cubicBezTo>
                    <a:cubicBezTo>
                      <a:pt x="8339" y="3724"/>
                      <a:pt x="8333" y="3894"/>
                      <a:pt x="8370" y="4079"/>
                    </a:cubicBezTo>
                    <a:cubicBezTo>
                      <a:pt x="8406" y="4270"/>
                      <a:pt x="8442" y="4448"/>
                      <a:pt x="8501" y="4603"/>
                    </a:cubicBezTo>
                    <a:cubicBezTo>
                      <a:pt x="8108" y="4698"/>
                      <a:pt x="7715" y="4794"/>
                      <a:pt x="7322" y="4889"/>
                    </a:cubicBezTo>
                    <a:cubicBezTo>
                      <a:pt x="7227" y="4901"/>
                      <a:pt x="7120" y="4996"/>
                      <a:pt x="7108" y="5091"/>
                    </a:cubicBezTo>
                    <a:cubicBezTo>
                      <a:pt x="7061" y="5472"/>
                      <a:pt x="7001" y="5841"/>
                      <a:pt x="6953" y="6222"/>
                    </a:cubicBezTo>
                    <a:cubicBezTo>
                      <a:pt x="6932" y="6415"/>
                      <a:pt x="7123" y="6512"/>
                      <a:pt x="7283" y="6512"/>
                    </a:cubicBezTo>
                    <a:cubicBezTo>
                      <a:pt x="7300" y="6512"/>
                      <a:pt x="7318" y="6511"/>
                      <a:pt x="7334" y="6508"/>
                    </a:cubicBezTo>
                    <a:cubicBezTo>
                      <a:pt x="7362" y="6504"/>
                      <a:pt x="7389" y="6502"/>
                      <a:pt x="7415" y="6502"/>
                    </a:cubicBezTo>
                    <a:cubicBezTo>
                      <a:pt x="7822" y="6502"/>
                      <a:pt x="7996" y="7006"/>
                      <a:pt x="7918" y="7342"/>
                    </a:cubicBezTo>
                    <a:cubicBezTo>
                      <a:pt x="7858" y="7580"/>
                      <a:pt x="7727" y="7770"/>
                      <a:pt x="7561" y="7949"/>
                    </a:cubicBezTo>
                    <a:cubicBezTo>
                      <a:pt x="7200" y="7619"/>
                      <a:pt x="6735" y="7445"/>
                      <a:pt x="6270" y="7445"/>
                    </a:cubicBezTo>
                    <a:cubicBezTo>
                      <a:pt x="5830" y="7445"/>
                      <a:pt x="5390" y="7601"/>
                      <a:pt x="5036" y="7925"/>
                    </a:cubicBezTo>
                    <a:cubicBezTo>
                      <a:pt x="4977" y="7985"/>
                      <a:pt x="4953" y="8080"/>
                      <a:pt x="4977" y="8163"/>
                    </a:cubicBezTo>
                    <a:cubicBezTo>
                      <a:pt x="5084" y="8568"/>
                      <a:pt x="5120" y="8973"/>
                      <a:pt x="5096" y="9389"/>
                    </a:cubicBezTo>
                    <a:cubicBezTo>
                      <a:pt x="4887" y="9353"/>
                      <a:pt x="4678" y="9338"/>
                      <a:pt x="4468" y="9338"/>
                    </a:cubicBezTo>
                    <a:cubicBezTo>
                      <a:pt x="4404" y="9338"/>
                      <a:pt x="4339" y="9339"/>
                      <a:pt x="4274" y="9342"/>
                    </a:cubicBezTo>
                    <a:cubicBezTo>
                      <a:pt x="4203" y="8889"/>
                      <a:pt x="4179" y="8437"/>
                      <a:pt x="4191" y="7985"/>
                    </a:cubicBezTo>
                    <a:cubicBezTo>
                      <a:pt x="4191" y="7913"/>
                      <a:pt x="4143" y="7818"/>
                      <a:pt x="4072" y="7782"/>
                    </a:cubicBezTo>
                    <a:cubicBezTo>
                      <a:pt x="3860" y="7686"/>
                      <a:pt x="3638" y="7637"/>
                      <a:pt x="3417" y="7637"/>
                    </a:cubicBezTo>
                    <a:cubicBezTo>
                      <a:pt x="3117" y="7637"/>
                      <a:pt x="2821" y="7728"/>
                      <a:pt x="2560" y="7913"/>
                    </a:cubicBezTo>
                    <a:cubicBezTo>
                      <a:pt x="2441" y="7996"/>
                      <a:pt x="2346" y="8092"/>
                      <a:pt x="2250" y="8199"/>
                    </a:cubicBezTo>
                    <a:cubicBezTo>
                      <a:pt x="2215" y="8258"/>
                      <a:pt x="2143" y="8437"/>
                      <a:pt x="2096" y="8449"/>
                    </a:cubicBezTo>
                    <a:cubicBezTo>
                      <a:pt x="2092" y="8451"/>
                      <a:pt x="2087" y="8451"/>
                      <a:pt x="2082" y="8451"/>
                    </a:cubicBezTo>
                    <a:cubicBezTo>
                      <a:pt x="1971" y="8451"/>
                      <a:pt x="1559" y="8117"/>
                      <a:pt x="1310" y="7913"/>
                    </a:cubicBezTo>
                    <a:cubicBezTo>
                      <a:pt x="1441" y="7734"/>
                      <a:pt x="1584" y="7556"/>
                      <a:pt x="1727" y="7377"/>
                    </a:cubicBezTo>
                    <a:cubicBezTo>
                      <a:pt x="1869" y="7199"/>
                      <a:pt x="2131" y="6973"/>
                      <a:pt x="2227" y="6782"/>
                    </a:cubicBezTo>
                    <a:cubicBezTo>
                      <a:pt x="2381" y="6484"/>
                      <a:pt x="2072" y="5937"/>
                      <a:pt x="1988" y="5663"/>
                    </a:cubicBezTo>
                    <a:cubicBezTo>
                      <a:pt x="1945" y="5551"/>
                      <a:pt x="1859" y="5495"/>
                      <a:pt x="1760" y="5495"/>
                    </a:cubicBezTo>
                    <a:cubicBezTo>
                      <a:pt x="1723" y="5495"/>
                      <a:pt x="1683" y="5503"/>
                      <a:pt x="1643" y="5520"/>
                    </a:cubicBezTo>
                    <a:cubicBezTo>
                      <a:pt x="1451" y="5604"/>
                      <a:pt x="1256" y="5663"/>
                      <a:pt x="1082" y="5663"/>
                    </a:cubicBezTo>
                    <a:cubicBezTo>
                      <a:pt x="837" y="5663"/>
                      <a:pt x="633" y="5545"/>
                      <a:pt x="536" y="5210"/>
                    </a:cubicBezTo>
                    <a:cubicBezTo>
                      <a:pt x="488" y="5020"/>
                      <a:pt x="405" y="4687"/>
                      <a:pt x="536" y="4544"/>
                    </a:cubicBezTo>
                    <a:cubicBezTo>
                      <a:pt x="798" y="4258"/>
                      <a:pt x="1441" y="4341"/>
                      <a:pt x="1774" y="4103"/>
                    </a:cubicBezTo>
                    <a:cubicBezTo>
                      <a:pt x="2108" y="3877"/>
                      <a:pt x="2215" y="3484"/>
                      <a:pt x="2084" y="3103"/>
                    </a:cubicBezTo>
                    <a:cubicBezTo>
                      <a:pt x="1929" y="2662"/>
                      <a:pt x="1512" y="2436"/>
                      <a:pt x="1095" y="2281"/>
                    </a:cubicBezTo>
                    <a:cubicBezTo>
                      <a:pt x="1199" y="1989"/>
                      <a:pt x="1402" y="1615"/>
                      <a:pt x="1646" y="1615"/>
                    </a:cubicBezTo>
                    <a:cubicBezTo>
                      <a:pt x="1739" y="1615"/>
                      <a:pt x="1839" y="1670"/>
                      <a:pt x="1941" y="1805"/>
                    </a:cubicBezTo>
                    <a:cubicBezTo>
                      <a:pt x="2131" y="2043"/>
                      <a:pt x="2131" y="2317"/>
                      <a:pt x="2453" y="2448"/>
                    </a:cubicBezTo>
                    <a:cubicBezTo>
                      <a:pt x="2546" y="2487"/>
                      <a:pt x="2636" y="2504"/>
                      <a:pt x="2722" y="2504"/>
                    </a:cubicBezTo>
                    <a:cubicBezTo>
                      <a:pt x="3145" y="2504"/>
                      <a:pt x="3487" y="2094"/>
                      <a:pt x="3715" y="1758"/>
                    </a:cubicBezTo>
                    <a:cubicBezTo>
                      <a:pt x="3777" y="1660"/>
                      <a:pt x="3688" y="1563"/>
                      <a:pt x="3594" y="1563"/>
                    </a:cubicBezTo>
                    <a:cubicBezTo>
                      <a:pt x="3561" y="1563"/>
                      <a:pt x="3528" y="1575"/>
                      <a:pt x="3501" y="1603"/>
                    </a:cubicBezTo>
                    <a:cubicBezTo>
                      <a:pt x="3334" y="1746"/>
                      <a:pt x="3120" y="1936"/>
                      <a:pt x="2881" y="1948"/>
                    </a:cubicBezTo>
                    <a:cubicBezTo>
                      <a:pt x="2859" y="1950"/>
                      <a:pt x="2838" y="1951"/>
                      <a:pt x="2818" y="1951"/>
                    </a:cubicBezTo>
                    <a:cubicBezTo>
                      <a:pt x="2566" y="1951"/>
                      <a:pt x="2527" y="1813"/>
                      <a:pt x="2417" y="1603"/>
                    </a:cubicBezTo>
                    <a:cubicBezTo>
                      <a:pt x="2274" y="1329"/>
                      <a:pt x="2072" y="1162"/>
                      <a:pt x="1762" y="1138"/>
                    </a:cubicBezTo>
                    <a:cubicBezTo>
                      <a:pt x="1727" y="1135"/>
                      <a:pt x="1692" y="1133"/>
                      <a:pt x="1658" y="1133"/>
                    </a:cubicBezTo>
                    <a:cubicBezTo>
                      <a:pt x="989" y="1133"/>
                      <a:pt x="649" y="1787"/>
                      <a:pt x="536" y="2377"/>
                    </a:cubicBezTo>
                    <a:cubicBezTo>
                      <a:pt x="512" y="2508"/>
                      <a:pt x="572" y="2639"/>
                      <a:pt x="714" y="2686"/>
                    </a:cubicBezTo>
                    <a:cubicBezTo>
                      <a:pt x="1048" y="2793"/>
                      <a:pt x="1977" y="3139"/>
                      <a:pt x="1560" y="3674"/>
                    </a:cubicBezTo>
                    <a:cubicBezTo>
                      <a:pt x="1417" y="3865"/>
                      <a:pt x="1036" y="3901"/>
                      <a:pt x="822" y="3960"/>
                    </a:cubicBezTo>
                    <a:cubicBezTo>
                      <a:pt x="464" y="4055"/>
                      <a:pt x="36" y="4186"/>
                      <a:pt x="24" y="4615"/>
                    </a:cubicBezTo>
                    <a:cubicBezTo>
                      <a:pt x="0" y="5032"/>
                      <a:pt x="72" y="5556"/>
                      <a:pt x="369" y="5865"/>
                    </a:cubicBezTo>
                    <a:cubicBezTo>
                      <a:pt x="562" y="6071"/>
                      <a:pt x="786" y="6145"/>
                      <a:pt x="1021" y="6145"/>
                    </a:cubicBezTo>
                    <a:cubicBezTo>
                      <a:pt x="1221" y="6145"/>
                      <a:pt x="1429" y="6091"/>
                      <a:pt x="1631" y="6020"/>
                    </a:cubicBezTo>
                    <a:cubicBezTo>
                      <a:pt x="1679" y="6151"/>
                      <a:pt x="1715" y="6270"/>
                      <a:pt x="1738" y="6401"/>
                    </a:cubicBezTo>
                    <a:cubicBezTo>
                      <a:pt x="1762" y="6615"/>
                      <a:pt x="1738" y="6699"/>
                      <a:pt x="1596" y="6889"/>
                    </a:cubicBezTo>
                    <a:cubicBezTo>
                      <a:pt x="1369" y="7199"/>
                      <a:pt x="1107" y="7508"/>
                      <a:pt x="845" y="7794"/>
                    </a:cubicBezTo>
                    <a:cubicBezTo>
                      <a:pt x="762" y="7877"/>
                      <a:pt x="750" y="8020"/>
                      <a:pt x="845" y="8104"/>
                    </a:cubicBezTo>
                    <a:cubicBezTo>
                      <a:pt x="1107" y="8334"/>
                      <a:pt x="1653" y="8977"/>
                      <a:pt x="2113" y="8977"/>
                    </a:cubicBezTo>
                    <a:cubicBezTo>
                      <a:pt x="2176" y="8977"/>
                      <a:pt x="2239" y="8965"/>
                      <a:pt x="2298" y="8937"/>
                    </a:cubicBezTo>
                    <a:cubicBezTo>
                      <a:pt x="2524" y="8830"/>
                      <a:pt x="2584" y="8544"/>
                      <a:pt x="2762" y="8377"/>
                    </a:cubicBezTo>
                    <a:cubicBezTo>
                      <a:pt x="2949" y="8207"/>
                      <a:pt x="3191" y="8122"/>
                      <a:pt x="3431" y="8122"/>
                    </a:cubicBezTo>
                    <a:cubicBezTo>
                      <a:pt x="3527" y="8122"/>
                      <a:pt x="3623" y="8136"/>
                      <a:pt x="3715" y="8163"/>
                    </a:cubicBezTo>
                    <a:cubicBezTo>
                      <a:pt x="3715" y="8651"/>
                      <a:pt x="3751" y="9151"/>
                      <a:pt x="3846" y="9639"/>
                    </a:cubicBezTo>
                    <a:cubicBezTo>
                      <a:pt x="3857" y="9718"/>
                      <a:pt x="3963" y="9807"/>
                      <a:pt x="4045" y="9807"/>
                    </a:cubicBezTo>
                    <a:cubicBezTo>
                      <a:pt x="4050" y="9807"/>
                      <a:pt x="4055" y="9807"/>
                      <a:pt x="4060" y="9806"/>
                    </a:cubicBezTo>
                    <a:cubicBezTo>
                      <a:pt x="4185" y="9795"/>
                      <a:pt x="4307" y="9790"/>
                      <a:pt x="4427" y="9790"/>
                    </a:cubicBezTo>
                    <a:cubicBezTo>
                      <a:pt x="4708" y="9790"/>
                      <a:pt x="4979" y="9819"/>
                      <a:pt x="5263" y="9878"/>
                    </a:cubicBezTo>
                    <a:cubicBezTo>
                      <a:pt x="5284" y="9882"/>
                      <a:pt x="5305" y="9885"/>
                      <a:pt x="5325" y="9885"/>
                    </a:cubicBezTo>
                    <a:cubicBezTo>
                      <a:pt x="5459" y="9885"/>
                      <a:pt x="5550" y="9786"/>
                      <a:pt x="5560" y="9651"/>
                    </a:cubicBezTo>
                    <a:cubicBezTo>
                      <a:pt x="5620" y="9163"/>
                      <a:pt x="5584" y="8687"/>
                      <a:pt x="5477" y="8211"/>
                    </a:cubicBezTo>
                    <a:cubicBezTo>
                      <a:pt x="5697" y="8056"/>
                      <a:pt x="5962" y="7981"/>
                      <a:pt x="6228" y="7981"/>
                    </a:cubicBezTo>
                    <a:cubicBezTo>
                      <a:pt x="6640" y="7981"/>
                      <a:pt x="7053" y="8161"/>
                      <a:pt x="7299" y="8508"/>
                    </a:cubicBezTo>
                    <a:cubicBezTo>
                      <a:pt x="7368" y="8599"/>
                      <a:pt x="7461" y="8648"/>
                      <a:pt x="7556" y="8648"/>
                    </a:cubicBezTo>
                    <a:cubicBezTo>
                      <a:pt x="7623" y="8648"/>
                      <a:pt x="7691" y="8623"/>
                      <a:pt x="7751" y="8568"/>
                    </a:cubicBezTo>
                    <a:cubicBezTo>
                      <a:pt x="8239" y="8139"/>
                      <a:pt x="8668" y="7496"/>
                      <a:pt x="8501" y="6818"/>
                    </a:cubicBezTo>
                    <a:cubicBezTo>
                      <a:pt x="8382" y="6353"/>
                      <a:pt x="8025" y="6020"/>
                      <a:pt x="7596" y="5937"/>
                    </a:cubicBezTo>
                    <a:cubicBezTo>
                      <a:pt x="7620" y="5770"/>
                      <a:pt x="7644" y="5591"/>
                      <a:pt x="7668" y="5425"/>
                    </a:cubicBezTo>
                    <a:cubicBezTo>
                      <a:pt x="8132" y="5318"/>
                      <a:pt x="8608" y="5198"/>
                      <a:pt x="9073" y="5091"/>
                    </a:cubicBezTo>
                    <a:cubicBezTo>
                      <a:pt x="9347" y="5032"/>
                      <a:pt x="9335" y="4687"/>
                      <a:pt x="9144" y="4544"/>
                    </a:cubicBezTo>
                    <a:cubicBezTo>
                      <a:pt x="8835" y="4306"/>
                      <a:pt x="8989" y="3627"/>
                      <a:pt x="8727" y="3305"/>
                    </a:cubicBezTo>
                    <a:cubicBezTo>
                      <a:pt x="8608" y="3174"/>
                      <a:pt x="8442" y="3091"/>
                      <a:pt x="8263" y="3079"/>
                    </a:cubicBezTo>
                    <a:cubicBezTo>
                      <a:pt x="8255" y="3079"/>
                      <a:pt x="8246" y="3079"/>
                      <a:pt x="8238" y="3079"/>
                    </a:cubicBezTo>
                    <a:cubicBezTo>
                      <a:pt x="7990" y="3079"/>
                      <a:pt x="7828" y="3249"/>
                      <a:pt x="7620" y="3341"/>
                    </a:cubicBezTo>
                    <a:cubicBezTo>
                      <a:pt x="7561" y="3186"/>
                      <a:pt x="7489" y="3032"/>
                      <a:pt x="7406" y="2889"/>
                    </a:cubicBezTo>
                    <a:cubicBezTo>
                      <a:pt x="7858" y="2567"/>
                      <a:pt x="8275" y="2079"/>
                      <a:pt x="7965" y="1531"/>
                    </a:cubicBezTo>
                    <a:cubicBezTo>
                      <a:pt x="7748" y="1132"/>
                      <a:pt x="7233" y="821"/>
                      <a:pt x="6757" y="821"/>
                    </a:cubicBezTo>
                    <a:cubicBezTo>
                      <a:pt x="6581" y="821"/>
                      <a:pt x="6411" y="863"/>
                      <a:pt x="6263" y="960"/>
                    </a:cubicBezTo>
                    <a:cubicBezTo>
                      <a:pt x="6101" y="1059"/>
                      <a:pt x="5670" y="1556"/>
                      <a:pt x="5426" y="1556"/>
                    </a:cubicBezTo>
                    <a:cubicBezTo>
                      <a:pt x="5346" y="1556"/>
                      <a:pt x="5286" y="1503"/>
                      <a:pt x="5263" y="1365"/>
                    </a:cubicBezTo>
                    <a:cubicBezTo>
                      <a:pt x="5203" y="1019"/>
                      <a:pt x="5417" y="746"/>
                      <a:pt x="5203" y="400"/>
                    </a:cubicBezTo>
                    <a:cubicBezTo>
                      <a:pt x="4997" y="94"/>
                      <a:pt x="4645" y="1"/>
                      <a:pt x="4287" y="1"/>
                    </a:cubicBezTo>
                    <a:close/>
                  </a:path>
                </a:pathLst>
              </a:custGeom>
              <a:solidFill>
                <a:srgbClr val="FFFFFF"/>
              </a:solidFill>
              <a:ln>
                <a:noFill/>
              </a:ln>
            </p:spPr>
            <p:txBody>
              <a:bodyPr spcFirstLastPara="1" wrap="square" lIns="182850" tIns="182850" rIns="182850" bIns="182850" anchor="ctr" anchorCtr="0">
                <a:noAutofit/>
              </a:bodyPr>
              <a:lstStyle/>
              <a:p>
                <a:pPr>
                  <a:defRPr/>
                </a:pPr>
                <a:endParaRPr sz="2000"/>
              </a:p>
            </p:txBody>
          </p:sp>
          <p:sp>
            <p:nvSpPr>
              <p:cNvPr id="665" name="Google Shape;665;p23"/>
              <p:cNvSpPr/>
              <p:nvPr/>
            </p:nvSpPr>
            <p:spPr bwMode="auto">
              <a:xfrm>
                <a:off x="3250675" y="2634025"/>
                <a:ext cx="625400" cy="366275"/>
              </a:xfrm>
              <a:custGeom>
                <a:avLst/>
                <a:gdLst/>
                <a:ahLst/>
                <a:cxnLst/>
                <a:rect l="l" t="t" r="r" b="b"/>
                <a:pathLst>
                  <a:path w="25016" h="14651" extrusionOk="0">
                    <a:moveTo>
                      <a:pt x="12098" y="1"/>
                    </a:moveTo>
                    <a:cubicBezTo>
                      <a:pt x="10456" y="1"/>
                      <a:pt x="8835" y="686"/>
                      <a:pt x="7752" y="2000"/>
                    </a:cubicBezTo>
                    <a:cubicBezTo>
                      <a:pt x="6966" y="2953"/>
                      <a:pt x="6490" y="4131"/>
                      <a:pt x="6418" y="5358"/>
                    </a:cubicBezTo>
                    <a:cubicBezTo>
                      <a:pt x="6135" y="5259"/>
                      <a:pt x="5838" y="5207"/>
                      <a:pt x="5543" y="5207"/>
                    </a:cubicBezTo>
                    <a:cubicBezTo>
                      <a:pt x="5055" y="5207"/>
                      <a:pt x="4571" y="5347"/>
                      <a:pt x="4156" y="5643"/>
                    </a:cubicBezTo>
                    <a:cubicBezTo>
                      <a:pt x="3489" y="6120"/>
                      <a:pt x="3108" y="6905"/>
                      <a:pt x="3108" y="7703"/>
                    </a:cubicBezTo>
                    <a:cubicBezTo>
                      <a:pt x="3097" y="7703"/>
                      <a:pt x="3085" y="7703"/>
                      <a:pt x="3074" y="7703"/>
                    </a:cubicBezTo>
                    <a:cubicBezTo>
                      <a:pt x="2147" y="7703"/>
                      <a:pt x="1304" y="8177"/>
                      <a:pt x="739" y="8929"/>
                    </a:cubicBezTo>
                    <a:cubicBezTo>
                      <a:pt x="72" y="9834"/>
                      <a:pt x="1" y="11001"/>
                      <a:pt x="430" y="12025"/>
                    </a:cubicBezTo>
                    <a:cubicBezTo>
                      <a:pt x="1185" y="13832"/>
                      <a:pt x="2982" y="14651"/>
                      <a:pt x="4809" y="14651"/>
                    </a:cubicBezTo>
                    <a:cubicBezTo>
                      <a:pt x="5485" y="14651"/>
                      <a:pt x="6166" y="14538"/>
                      <a:pt x="6799" y="14323"/>
                    </a:cubicBezTo>
                    <a:cubicBezTo>
                      <a:pt x="7055" y="14234"/>
                      <a:pt x="6979" y="13865"/>
                      <a:pt x="6725" y="13865"/>
                    </a:cubicBezTo>
                    <a:cubicBezTo>
                      <a:pt x="6707" y="13865"/>
                      <a:pt x="6688" y="13867"/>
                      <a:pt x="6668" y="13871"/>
                    </a:cubicBezTo>
                    <a:cubicBezTo>
                      <a:pt x="6094" y="14000"/>
                      <a:pt x="5487" y="14078"/>
                      <a:pt x="4886" y="14078"/>
                    </a:cubicBezTo>
                    <a:cubicBezTo>
                      <a:pt x="3381" y="14078"/>
                      <a:pt x="1916" y="13585"/>
                      <a:pt x="1108" y="12156"/>
                    </a:cubicBezTo>
                    <a:cubicBezTo>
                      <a:pt x="644" y="11335"/>
                      <a:pt x="560" y="10334"/>
                      <a:pt x="1037" y="9501"/>
                    </a:cubicBezTo>
                    <a:cubicBezTo>
                      <a:pt x="1453" y="8786"/>
                      <a:pt x="2213" y="8253"/>
                      <a:pt x="3044" y="8253"/>
                    </a:cubicBezTo>
                    <a:cubicBezTo>
                      <a:pt x="3140" y="8253"/>
                      <a:pt x="3237" y="8260"/>
                      <a:pt x="3335" y="8275"/>
                    </a:cubicBezTo>
                    <a:cubicBezTo>
                      <a:pt x="3350" y="8277"/>
                      <a:pt x="3367" y="8278"/>
                      <a:pt x="3383" y="8278"/>
                    </a:cubicBezTo>
                    <a:cubicBezTo>
                      <a:pt x="3533" y="8278"/>
                      <a:pt x="3713" y="8184"/>
                      <a:pt x="3692" y="8013"/>
                    </a:cubicBezTo>
                    <a:cubicBezTo>
                      <a:pt x="3534" y="6770"/>
                      <a:pt x="4489" y="5780"/>
                      <a:pt x="5594" y="5780"/>
                    </a:cubicBezTo>
                    <a:cubicBezTo>
                      <a:pt x="5908" y="5780"/>
                      <a:pt x="6233" y="5860"/>
                      <a:pt x="6549" y="6036"/>
                    </a:cubicBezTo>
                    <a:cubicBezTo>
                      <a:pt x="6596" y="6062"/>
                      <a:pt x="6645" y="6074"/>
                      <a:pt x="6694" y="6074"/>
                    </a:cubicBezTo>
                    <a:cubicBezTo>
                      <a:pt x="6846" y="6074"/>
                      <a:pt x="6987" y="5958"/>
                      <a:pt x="6978" y="5786"/>
                    </a:cubicBezTo>
                    <a:cubicBezTo>
                      <a:pt x="6954" y="3572"/>
                      <a:pt x="8395" y="1452"/>
                      <a:pt x="10538" y="809"/>
                    </a:cubicBezTo>
                    <a:cubicBezTo>
                      <a:pt x="11022" y="663"/>
                      <a:pt x="11521" y="592"/>
                      <a:pt x="12015" y="592"/>
                    </a:cubicBezTo>
                    <a:cubicBezTo>
                      <a:pt x="13698" y="592"/>
                      <a:pt x="15339" y="1414"/>
                      <a:pt x="16241" y="2905"/>
                    </a:cubicBezTo>
                    <a:cubicBezTo>
                      <a:pt x="16884" y="3953"/>
                      <a:pt x="17122" y="5167"/>
                      <a:pt x="16932" y="6370"/>
                    </a:cubicBezTo>
                    <a:cubicBezTo>
                      <a:pt x="16885" y="6659"/>
                      <a:pt x="17094" y="6956"/>
                      <a:pt x="17365" y="6956"/>
                    </a:cubicBezTo>
                    <a:cubicBezTo>
                      <a:pt x="17439" y="6956"/>
                      <a:pt x="17519" y="6933"/>
                      <a:pt x="17598" y="6882"/>
                    </a:cubicBezTo>
                    <a:cubicBezTo>
                      <a:pt x="18054" y="6600"/>
                      <a:pt x="18626" y="6358"/>
                      <a:pt x="19184" y="6358"/>
                    </a:cubicBezTo>
                    <a:cubicBezTo>
                      <a:pt x="19428" y="6358"/>
                      <a:pt x="19669" y="6404"/>
                      <a:pt x="19896" y="6512"/>
                    </a:cubicBezTo>
                    <a:cubicBezTo>
                      <a:pt x="20432" y="6774"/>
                      <a:pt x="20825" y="7477"/>
                      <a:pt x="20527" y="8048"/>
                    </a:cubicBezTo>
                    <a:cubicBezTo>
                      <a:pt x="20345" y="8375"/>
                      <a:pt x="20604" y="8764"/>
                      <a:pt x="20930" y="8764"/>
                    </a:cubicBezTo>
                    <a:cubicBezTo>
                      <a:pt x="21008" y="8764"/>
                      <a:pt x="21090" y="8742"/>
                      <a:pt x="21170" y="8691"/>
                    </a:cubicBezTo>
                    <a:cubicBezTo>
                      <a:pt x="21473" y="8508"/>
                      <a:pt x="21811" y="8417"/>
                      <a:pt x="22141" y="8417"/>
                    </a:cubicBezTo>
                    <a:cubicBezTo>
                      <a:pt x="22732" y="8417"/>
                      <a:pt x="23302" y="8706"/>
                      <a:pt x="23623" y="9263"/>
                    </a:cubicBezTo>
                    <a:cubicBezTo>
                      <a:pt x="24111" y="10132"/>
                      <a:pt x="23742" y="11061"/>
                      <a:pt x="23051" y="11692"/>
                    </a:cubicBezTo>
                    <a:cubicBezTo>
                      <a:pt x="22313" y="12370"/>
                      <a:pt x="21313" y="12716"/>
                      <a:pt x="20349" y="12930"/>
                    </a:cubicBezTo>
                    <a:cubicBezTo>
                      <a:pt x="19825" y="13037"/>
                      <a:pt x="19277" y="13109"/>
                      <a:pt x="18729" y="13109"/>
                    </a:cubicBezTo>
                    <a:cubicBezTo>
                      <a:pt x="18444" y="13109"/>
                      <a:pt x="18170" y="13085"/>
                      <a:pt x="17884" y="13073"/>
                    </a:cubicBezTo>
                    <a:cubicBezTo>
                      <a:pt x="17866" y="13072"/>
                      <a:pt x="17847" y="13072"/>
                      <a:pt x="17829" y="13072"/>
                    </a:cubicBezTo>
                    <a:cubicBezTo>
                      <a:pt x="17569" y="13072"/>
                      <a:pt x="17354" y="13149"/>
                      <a:pt x="17098" y="13216"/>
                    </a:cubicBezTo>
                    <a:cubicBezTo>
                      <a:pt x="16824" y="13287"/>
                      <a:pt x="16813" y="13632"/>
                      <a:pt x="17027" y="13775"/>
                    </a:cubicBezTo>
                    <a:cubicBezTo>
                      <a:pt x="17360" y="14002"/>
                      <a:pt x="17610" y="14121"/>
                      <a:pt x="18027" y="14144"/>
                    </a:cubicBezTo>
                    <a:cubicBezTo>
                      <a:pt x="18211" y="14156"/>
                      <a:pt x="18399" y="14162"/>
                      <a:pt x="18588" y="14162"/>
                    </a:cubicBezTo>
                    <a:cubicBezTo>
                      <a:pt x="18777" y="14162"/>
                      <a:pt x="18968" y="14156"/>
                      <a:pt x="19158" y="14144"/>
                    </a:cubicBezTo>
                    <a:cubicBezTo>
                      <a:pt x="19861" y="14097"/>
                      <a:pt x="20575" y="13966"/>
                      <a:pt x="21242" y="13751"/>
                    </a:cubicBezTo>
                    <a:cubicBezTo>
                      <a:pt x="22420" y="13370"/>
                      <a:pt x="23611" y="12751"/>
                      <a:pt x="24325" y="11704"/>
                    </a:cubicBezTo>
                    <a:cubicBezTo>
                      <a:pt x="25016" y="10692"/>
                      <a:pt x="24968" y="9334"/>
                      <a:pt x="24171" y="8382"/>
                    </a:cubicBezTo>
                    <a:cubicBezTo>
                      <a:pt x="23661" y="7768"/>
                      <a:pt x="22912" y="7462"/>
                      <a:pt x="22155" y="7462"/>
                    </a:cubicBezTo>
                    <a:cubicBezTo>
                      <a:pt x="21957" y="7462"/>
                      <a:pt x="21758" y="7483"/>
                      <a:pt x="21563" y="7525"/>
                    </a:cubicBezTo>
                    <a:cubicBezTo>
                      <a:pt x="21527" y="6858"/>
                      <a:pt x="21146" y="6203"/>
                      <a:pt x="20563" y="5810"/>
                    </a:cubicBezTo>
                    <a:cubicBezTo>
                      <a:pt x="20161" y="5538"/>
                      <a:pt x="19706" y="5425"/>
                      <a:pt x="19243" y="5425"/>
                    </a:cubicBezTo>
                    <a:cubicBezTo>
                      <a:pt x="18774" y="5425"/>
                      <a:pt x="18298" y="5541"/>
                      <a:pt x="17860" y="5727"/>
                    </a:cubicBezTo>
                    <a:cubicBezTo>
                      <a:pt x="17813" y="3536"/>
                      <a:pt x="16515" y="1417"/>
                      <a:pt x="14491" y="512"/>
                    </a:cubicBezTo>
                    <a:cubicBezTo>
                      <a:pt x="13730" y="169"/>
                      <a:pt x="12911" y="1"/>
                      <a:pt x="12098" y="1"/>
                    </a:cubicBezTo>
                    <a:close/>
                  </a:path>
                </a:pathLst>
              </a:custGeom>
              <a:solidFill>
                <a:srgbClr val="FFFFFF"/>
              </a:solidFill>
              <a:ln>
                <a:noFill/>
              </a:ln>
            </p:spPr>
            <p:txBody>
              <a:bodyPr spcFirstLastPara="1" wrap="square" lIns="182850" tIns="182850" rIns="182850" bIns="182850" anchor="ctr" anchorCtr="0">
                <a:noAutofit/>
              </a:bodyPr>
              <a:lstStyle/>
              <a:p>
                <a:pPr>
                  <a:defRPr/>
                </a:pPr>
                <a:endParaRPr sz="2000"/>
              </a:p>
            </p:txBody>
          </p:sp>
          <p:sp>
            <p:nvSpPr>
              <p:cNvPr id="666" name="Google Shape;666;p23"/>
              <p:cNvSpPr/>
              <p:nvPr/>
            </p:nvSpPr>
            <p:spPr bwMode="auto">
              <a:xfrm>
                <a:off x="3495350" y="2687000"/>
                <a:ext cx="129224" cy="65575"/>
              </a:xfrm>
              <a:custGeom>
                <a:avLst/>
                <a:gdLst/>
                <a:ahLst/>
                <a:cxnLst/>
                <a:rect l="l" t="t" r="r" b="b"/>
                <a:pathLst>
                  <a:path w="5169" h="2623" extrusionOk="0">
                    <a:moveTo>
                      <a:pt x="1739" y="0"/>
                    </a:moveTo>
                    <a:cubicBezTo>
                      <a:pt x="1322" y="12"/>
                      <a:pt x="906" y="179"/>
                      <a:pt x="572" y="453"/>
                    </a:cubicBezTo>
                    <a:cubicBezTo>
                      <a:pt x="418" y="572"/>
                      <a:pt x="287" y="726"/>
                      <a:pt x="179" y="893"/>
                    </a:cubicBezTo>
                    <a:cubicBezTo>
                      <a:pt x="120" y="976"/>
                      <a:pt x="72" y="1072"/>
                      <a:pt x="37" y="1167"/>
                    </a:cubicBezTo>
                    <a:cubicBezTo>
                      <a:pt x="1" y="1286"/>
                      <a:pt x="37" y="1345"/>
                      <a:pt x="37" y="1453"/>
                    </a:cubicBezTo>
                    <a:cubicBezTo>
                      <a:pt x="37" y="1484"/>
                      <a:pt x="63" y="1500"/>
                      <a:pt x="88" y="1500"/>
                    </a:cubicBezTo>
                    <a:cubicBezTo>
                      <a:pt x="100" y="1500"/>
                      <a:pt x="112" y="1496"/>
                      <a:pt x="120" y="1488"/>
                    </a:cubicBezTo>
                    <a:cubicBezTo>
                      <a:pt x="168" y="1453"/>
                      <a:pt x="239" y="1441"/>
                      <a:pt x="298" y="1405"/>
                    </a:cubicBezTo>
                    <a:cubicBezTo>
                      <a:pt x="358" y="1345"/>
                      <a:pt x="406" y="1286"/>
                      <a:pt x="465" y="1226"/>
                    </a:cubicBezTo>
                    <a:cubicBezTo>
                      <a:pt x="584" y="1119"/>
                      <a:pt x="715" y="1024"/>
                      <a:pt x="870" y="953"/>
                    </a:cubicBezTo>
                    <a:cubicBezTo>
                      <a:pt x="1144" y="810"/>
                      <a:pt x="1430" y="738"/>
                      <a:pt x="1739" y="738"/>
                    </a:cubicBezTo>
                    <a:cubicBezTo>
                      <a:pt x="2037" y="738"/>
                      <a:pt x="2323" y="834"/>
                      <a:pt x="2561" y="1000"/>
                    </a:cubicBezTo>
                    <a:cubicBezTo>
                      <a:pt x="2692" y="1084"/>
                      <a:pt x="2799" y="1203"/>
                      <a:pt x="2906" y="1310"/>
                    </a:cubicBezTo>
                    <a:cubicBezTo>
                      <a:pt x="2870" y="1322"/>
                      <a:pt x="2835" y="1334"/>
                      <a:pt x="2799" y="1357"/>
                    </a:cubicBezTo>
                    <a:cubicBezTo>
                      <a:pt x="2704" y="1417"/>
                      <a:pt x="2632" y="1524"/>
                      <a:pt x="2573" y="1631"/>
                    </a:cubicBezTo>
                    <a:cubicBezTo>
                      <a:pt x="2549" y="1703"/>
                      <a:pt x="2525" y="1762"/>
                      <a:pt x="2561" y="1834"/>
                    </a:cubicBezTo>
                    <a:cubicBezTo>
                      <a:pt x="2573" y="1881"/>
                      <a:pt x="2584" y="1941"/>
                      <a:pt x="2632" y="1953"/>
                    </a:cubicBezTo>
                    <a:cubicBezTo>
                      <a:pt x="2664" y="1956"/>
                      <a:pt x="2689" y="1957"/>
                      <a:pt x="2710" y="1957"/>
                    </a:cubicBezTo>
                    <a:cubicBezTo>
                      <a:pt x="2769" y="1957"/>
                      <a:pt x="2800" y="1946"/>
                      <a:pt x="2870" y="1929"/>
                    </a:cubicBezTo>
                    <a:cubicBezTo>
                      <a:pt x="2894" y="1917"/>
                      <a:pt x="2930" y="1905"/>
                      <a:pt x="2954" y="1893"/>
                    </a:cubicBezTo>
                    <a:cubicBezTo>
                      <a:pt x="2977" y="1893"/>
                      <a:pt x="3049" y="1857"/>
                      <a:pt x="3073" y="1857"/>
                    </a:cubicBezTo>
                    <a:cubicBezTo>
                      <a:pt x="3120" y="1834"/>
                      <a:pt x="3168" y="1822"/>
                      <a:pt x="3204" y="1810"/>
                    </a:cubicBezTo>
                    <a:cubicBezTo>
                      <a:pt x="3289" y="1790"/>
                      <a:pt x="3370" y="1781"/>
                      <a:pt x="3450" y="1781"/>
                    </a:cubicBezTo>
                    <a:cubicBezTo>
                      <a:pt x="3516" y="1781"/>
                      <a:pt x="3580" y="1787"/>
                      <a:pt x="3644" y="1798"/>
                    </a:cubicBezTo>
                    <a:cubicBezTo>
                      <a:pt x="3823" y="1846"/>
                      <a:pt x="3978" y="1929"/>
                      <a:pt x="4132" y="2048"/>
                    </a:cubicBezTo>
                    <a:cubicBezTo>
                      <a:pt x="4275" y="2167"/>
                      <a:pt x="4430" y="2346"/>
                      <a:pt x="4573" y="2477"/>
                    </a:cubicBezTo>
                    <a:cubicBezTo>
                      <a:pt x="4657" y="2553"/>
                      <a:pt x="4772" y="2623"/>
                      <a:pt x="4887" y="2623"/>
                    </a:cubicBezTo>
                    <a:cubicBezTo>
                      <a:pt x="4934" y="2623"/>
                      <a:pt x="4980" y="2611"/>
                      <a:pt x="5025" y="2584"/>
                    </a:cubicBezTo>
                    <a:cubicBezTo>
                      <a:pt x="5168" y="2500"/>
                      <a:pt x="5168" y="2322"/>
                      <a:pt x="5109" y="2179"/>
                    </a:cubicBezTo>
                    <a:cubicBezTo>
                      <a:pt x="5025" y="1977"/>
                      <a:pt x="4823" y="1810"/>
                      <a:pt x="4656" y="1679"/>
                    </a:cubicBezTo>
                    <a:cubicBezTo>
                      <a:pt x="4359" y="1417"/>
                      <a:pt x="4013" y="1238"/>
                      <a:pt x="3620" y="1191"/>
                    </a:cubicBezTo>
                    <a:cubicBezTo>
                      <a:pt x="3620" y="1191"/>
                      <a:pt x="3620" y="1191"/>
                      <a:pt x="3620" y="1179"/>
                    </a:cubicBezTo>
                    <a:cubicBezTo>
                      <a:pt x="3620" y="1036"/>
                      <a:pt x="3525" y="881"/>
                      <a:pt x="3430" y="786"/>
                    </a:cubicBezTo>
                    <a:cubicBezTo>
                      <a:pt x="3299" y="619"/>
                      <a:pt x="3144" y="476"/>
                      <a:pt x="2965" y="357"/>
                    </a:cubicBezTo>
                    <a:cubicBezTo>
                      <a:pt x="2608" y="131"/>
                      <a:pt x="2168" y="0"/>
                      <a:pt x="1739" y="0"/>
                    </a:cubicBezTo>
                    <a:close/>
                  </a:path>
                </a:pathLst>
              </a:custGeom>
              <a:solidFill>
                <a:srgbClr val="FFFFFF"/>
              </a:solidFill>
              <a:ln>
                <a:noFill/>
              </a:ln>
            </p:spPr>
            <p:txBody>
              <a:bodyPr spcFirstLastPara="1" wrap="square" lIns="182850" tIns="182850" rIns="182850" bIns="182850" anchor="ctr" anchorCtr="0">
                <a:noAutofit/>
              </a:bodyPr>
              <a:lstStyle/>
              <a:p>
                <a:pPr>
                  <a:defRPr/>
                </a:pPr>
                <a:endParaRPr sz="2000"/>
              </a:p>
            </p:txBody>
          </p:sp>
          <p:sp>
            <p:nvSpPr>
              <p:cNvPr id="667" name="Google Shape;667;p23"/>
              <p:cNvSpPr/>
              <p:nvPr/>
            </p:nvSpPr>
            <p:spPr bwMode="auto">
              <a:xfrm>
                <a:off x="3698650" y="2841000"/>
                <a:ext cx="52125" cy="41500"/>
              </a:xfrm>
              <a:custGeom>
                <a:avLst/>
                <a:gdLst/>
                <a:ahLst/>
                <a:cxnLst/>
                <a:rect l="l" t="t" r="r" b="b"/>
                <a:pathLst>
                  <a:path w="2085" h="1660" extrusionOk="0">
                    <a:moveTo>
                      <a:pt x="908" y="1"/>
                    </a:moveTo>
                    <a:cubicBezTo>
                      <a:pt x="868" y="1"/>
                      <a:pt x="827" y="3"/>
                      <a:pt x="787" y="8"/>
                    </a:cubicBezTo>
                    <a:cubicBezTo>
                      <a:pt x="525" y="43"/>
                      <a:pt x="287" y="127"/>
                      <a:pt x="108" y="329"/>
                    </a:cubicBezTo>
                    <a:cubicBezTo>
                      <a:pt x="25" y="436"/>
                      <a:pt x="1" y="579"/>
                      <a:pt x="84" y="698"/>
                    </a:cubicBezTo>
                    <a:cubicBezTo>
                      <a:pt x="144" y="772"/>
                      <a:pt x="222" y="810"/>
                      <a:pt x="304" y="810"/>
                    </a:cubicBezTo>
                    <a:cubicBezTo>
                      <a:pt x="353" y="810"/>
                      <a:pt x="404" y="796"/>
                      <a:pt x="453" y="770"/>
                    </a:cubicBezTo>
                    <a:cubicBezTo>
                      <a:pt x="455" y="768"/>
                      <a:pt x="459" y="765"/>
                      <a:pt x="464" y="763"/>
                    </a:cubicBezTo>
                    <a:lnTo>
                      <a:pt x="464" y="763"/>
                    </a:lnTo>
                    <a:cubicBezTo>
                      <a:pt x="461" y="765"/>
                      <a:pt x="457" y="767"/>
                      <a:pt x="453" y="770"/>
                    </a:cubicBezTo>
                    <a:cubicBezTo>
                      <a:pt x="462" y="770"/>
                      <a:pt x="464" y="763"/>
                      <a:pt x="470" y="760"/>
                    </a:cubicBezTo>
                    <a:lnTo>
                      <a:pt x="470" y="760"/>
                    </a:lnTo>
                    <a:cubicBezTo>
                      <a:pt x="471" y="759"/>
                      <a:pt x="471" y="759"/>
                      <a:pt x="472" y="759"/>
                    </a:cubicBezTo>
                    <a:lnTo>
                      <a:pt x="472" y="759"/>
                    </a:lnTo>
                    <a:cubicBezTo>
                      <a:pt x="473" y="758"/>
                      <a:pt x="475" y="758"/>
                      <a:pt x="477" y="758"/>
                    </a:cubicBezTo>
                    <a:cubicBezTo>
                      <a:pt x="485" y="754"/>
                      <a:pt x="488" y="751"/>
                      <a:pt x="489" y="750"/>
                    </a:cubicBezTo>
                    <a:lnTo>
                      <a:pt x="489" y="750"/>
                    </a:lnTo>
                    <a:cubicBezTo>
                      <a:pt x="521" y="736"/>
                      <a:pt x="561" y="720"/>
                      <a:pt x="563" y="720"/>
                    </a:cubicBezTo>
                    <a:lnTo>
                      <a:pt x="563" y="720"/>
                    </a:lnTo>
                    <a:cubicBezTo>
                      <a:pt x="564" y="720"/>
                      <a:pt x="563" y="721"/>
                      <a:pt x="560" y="722"/>
                    </a:cubicBezTo>
                    <a:cubicBezTo>
                      <a:pt x="584" y="710"/>
                      <a:pt x="620" y="710"/>
                      <a:pt x="584" y="710"/>
                    </a:cubicBezTo>
                    <a:cubicBezTo>
                      <a:pt x="583" y="710"/>
                      <a:pt x="582" y="711"/>
                      <a:pt x="581" y="711"/>
                    </a:cubicBezTo>
                    <a:lnTo>
                      <a:pt x="581" y="711"/>
                    </a:lnTo>
                    <a:cubicBezTo>
                      <a:pt x="591" y="708"/>
                      <a:pt x="603" y="703"/>
                      <a:pt x="608" y="698"/>
                    </a:cubicBezTo>
                    <a:cubicBezTo>
                      <a:pt x="644" y="686"/>
                      <a:pt x="679" y="686"/>
                      <a:pt x="715" y="674"/>
                    </a:cubicBezTo>
                    <a:cubicBezTo>
                      <a:pt x="739" y="662"/>
                      <a:pt x="763" y="662"/>
                      <a:pt x="775" y="662"/>
                    </a:cubicBezTo>
                    <a:cubicBezTo>
                      <a:pt x="787" y="662"/>
                      <a:pt x="799" y="650"/>
                      <a:pt x="799" y="650"/>
                    </a:cubicBezTo>
                    <a:lnTo>
                      <a:pt x="941" y="650"/>
                    </a:lnTo>
                    <a:cubicBezTo>
                      <a:pt x="977" y="662"/>
                      <a:pt x="1013" y="662"/>
                      <a:pt x="1037" y="674"/>
                    </a:cubicBezTo>
                    <a:cubicBezTo>
                      <a:pt x="1049" y="674"/>
                      <a:pt x="1072" y="686"/>
                      <a:pt x="1096" y="686"/>
                    </a:cubicBezTo>
                    <a:cubicBezTo>
                      <a:pt x="1120" y="710"/>
                      <a:pt x="1156" y="722"/>
                      <a:pt x="1191" y="746"/>
                    </a:cubicBezTo>
                    <a:lnTo>
                      <a:pt x="1203" y="746"/>
                    </a:lnTo>
                    <a:cubicBezTo>
                      <a:pt x="1203" y="758"/>
                      <a:pt x="1215" y="770"/>
                      <a:pt x="1227" y="770"/>
                    </a:cubicBezTo>
                    <a:cubicBezTo>
                      <a:pt x="1251" y="793"/>
                      <a:pt x="1275" y="817"/>
                      <a:pt x="1299" y="841"/>
                    </a:cubicBezTo>
                    <a:cubicBezTo>
                      <a:pt x="1299" y="853"/>
                      <a:pt x="1299" y="853"/>
                      <a:pt x="1299" y="853"/>
                    </a:cubicBezTo>
                    <a:cubicBezTo>
                      <a:pt x="1310" y="865"/>
                      <a:pt x="1310" y="877"/>
                      <a:pt x="1322" y="889"/>
                    </a:cubicBezTo>
                    <a:cubicBezTo>
                      <a:pt x="1346" y="924"/>
                      <a:pt x="1358" y="948"/>
                      <a:pt x="1370" y="984"/>
                    </a:cubicBezTo>
                    <a:cubicBezTo>
                      <a:pt x="1382" y="996"/>
                      <a:pt x="1382" y="1020"/>
                      <a:pt x="1394" y="1031"/>
                    </a:cubicBezTo>
                    <a:cubicBezTo>
                      <a:pt x="1406" y="1067"/>
                      <a:pt x="1418" y="1103"/>
                      <a:pt x="1430" y="1151"/>
                    </a:cubicBezTo>
                    <a:cubicBezTo>
                      <a:pt x="1441" y="1186"/>
                      <a:pt x="1441" y="1222"/>
                      <a:pt x="1465" y="1258"/>
                    </a:cubicBezTo>
                    <a:cubicBezTo>
                      <a:pt x="1477" y="1270"/>
                      <a:pt x="1477" y="1270"/>
                      <a:pt x="1489" y="1281"/>
                    </a:cubicBezTo>
                    <a:cubicBezTo>
                      <a:pt x="1501" y="1329"/>
                      <a:pt x="1513" y="1365"/>
                      <a:pt x="1525" y="1412"/>
                    </a:cubicBezTo>
                    <a:cubicBezTo>
                      <a:pt x="1537" y="1472"/>
                      <a:pt x="1549" y="1543"/>
                      <a:pt x="1584" y="1603"/>
                    </a:cubicBezTo>
                    <a:cubicBezTo>
                      <a:pt x="1602" y="1638"/>
                      <a:pt x="1638" y="1660"/>
                      <a:pt x="1680" y="1660"/>
                    </a:cubicBezTo>
                    <a:cubicBezTo>
                      <a:pt x="1695" y="1660"/>
                      <a:pt x="1711" y="1657"/>
                      <a:pt x="1727" y="1651"/>
                    </a:cubicBezTo>
                    <a:cubicBezTo>
                      <a:pt x="1811" y="1627"/>
                      <a:pt x="1870" y="1555"/>
                      <a:pt x="1930" y="1484"/>
                    </a:cubicBezTo>
                    <a:cubicBezTo>
                      <a:pt x="1965" y="1436"/>
                      <a:pt x="1989" y="1377"/>
                      <a:pt x="2001" y="1317"/>
                    </a:cubicBezTo>
                    <a:cubicBezTo>
                      <a:pt x="2013" y="1305"/>
                      <a:pt x="2013" y="1281"/>
                      <a:pt x="2013" y="1270"/>
                    </a:cubicBezTo>
                    <a:cubicBezTo>
                      <a:pt x="2013" y="1270"/>
                      <a:pt x="2013" y="1258"/>
                      <a:pt x="2013" y="1258"/>
                    </a:cubicBezTo>
                    <a:cubicBezTo>
                      <a:pt x="2084" y="1139"/>
                      <a:pt x="2061" y="960"/>
                      <a:pt x="2025" y="829"/>
                    </a:cubicBezTo>
                    <a:cubicBezTo>
                      <a:pt x="1989" y="734"/>
                      <a:pt x="1942" y="627"/>
                      <a:pt x="1882" y="543"/>
                    </a:cubicBezTo>
                    <a:cubicBezTo>
                      <a:pt x="1666" y="208"/>
                      <a:pt x="1303" y="1"/>
                      <a:pt x="908" y="1"/>
                    </a:cubicBezTo>
                    <a:close/>
                  </a:path>
                </a:pathLst>
              </a:custGeom>
              <a:solidFill>
                <a:srgbClr val="FFFFFF"/>
              </a:solidFill>
              <a:ln>
                <a:noFill/>
              </a:ln>
            </p:spPr>
            <p:txBody>
              <a:bodyPr spcFirstLastPara="1" wrap="square" lIns="182850" tIns="182850" rIns="182850" bIns="182850" anchor="ctr" anchorCtr="0">
                <a:noAutofit/>
              </a:bodyPr>
              <a:lstStyle/>
              <a:p>
                <a:pPr>
                  <a:defRPr/>
                </a:pPr>
                <a:endParaRPr sz="2000"/>
              </a:p>
            </p:txBody>
          </p:sp>
          <p:sp>
            <p:nvSpPr>
              <p:cNvPr id="668" name="Google Shape;668;p23"/>
              <p:cNvSpPr/>
              <p:nvPr/>
            </p:nvSpPr>
            <p:spPr bwMode="auto">
              <a:xfrm>
                <a:off x="3293050" y="2874275"/>
                <a:ext cx="45175" cy="24400"/>
              </a:xfrm>
              <a:custGeom>
                <a:avLst/>
                <a:gdLst/>
                <a:ahLst/>
                <a:cxnLst/>
                <a:rect l="l" t="t" r="r" b="b"/>
                <a:pathLst>
                  <a:path w="1807" h="976" extrusionOk="0">
                    <a:moveTo>
                      <a:pt x="1091" y="1"/>
                    </a:moveTo>
                    <a:cubicBezTo>
                      <a:pt x="961" y="1"/>
                      <a:pt x="833" y="23"/>
                      <a:pt x="711" y="58"/>
                    </a:cubicBezTo>
                    <a:cubicBezTo>
                      <a:pt x="544" y="117"/>
                      <a:pt x="378" y="201"/>
                      <a:pt x="247" y="331"/>
                    </a:cubicBezTo>
                    <a:cubicBezTo>
                      <a:pt x="187" y="391"/>
                      <a:pt x="128" y="462"/>
                      <a:pt x="92" y="534"/>
                    </a:cubicBezTo>
                    <a:cubicBezTo>
                      <a:pt x="32" y="629"/>
                      <a:pt x="20" y="724"/>
                      <a:pt x="8" y="820"/>
                    </a:cubicBezTo>
                    <a:cubicBezTo>
                      <a:pt x="0" y="909"/>
                      <a:pt x="91" y="976"/>
                      <a:pt x="177" y="976"/>
                    </a:cubicBezTo>
                    <a:cubicBezTo>
                      <a:pt x="217" y="976"/>
                      <a:pt x="256" y="961"/>
                      <a:pt x="282" y="927"/>
                    </a:cubicBezTo>
                    <a:cubicBezTo>
                      <a:pt x="330" y="879"/>
                      <a:pt x="378" y="843"/>
                      <a:pt x="425" y="796"/>
                    </a:cubicBezTo>
                    <a:cubicBezTo>
                      <a:pt x="449" y="772"/>
                      <a:pt x="473" y="748"/>
                      <a:pt x="497" y="724"/>
                    </a:cubicBezTo>
                    <a:cubicBezTo>
                      <a:pt x="497" y="724"/>
                      <a:pt x="509" y="712"/>
                      <a:pt x="509" y="712"/>
                    </a:cubicBezTo>
                    <a:cubicBezTo>
                      <a:pt x="520" y="701"/>
                      <a:pt x="532" y="689"/>
                      <a:pt x="532" y="689"/>
                    </a:cubicBezTo>
                    <a:cubicBezTo>
                      <a:pt x="592" y="653"/>
                      <a:pt x="640" y="617"/>
                      <a:pt x="699" y="593"/>
                    </a:cubicBezTo>
                    <a:cubicBezTo>
                      <a:pt x="711" y="582"/>
                      <a:pt x="735" y="582"/>
                      <a:pt x="747" y="570"/>
                    </a:cubicBezTo>
                    <a:lnTo>
                      <a:pt x="759" y="570"/>
                    </a:lnTo>
                    <a:cubicBezTo>
                      <a:pt x="782" y="558"/>
                      <a:pt x="818" y="546"/>
                      <a:pt x="854" y="534"/>
                    </a:cubicBezTo>
                    <a:cubicBezTo>
                      <a:pt x="878" y="522"/>
                      <a:pt x="913" y="522"/>
                      <a:pt x="949" y="510"/>
                    </a:cubicBezTo>
                    <a:lnTo>
                      <a:pt x="997" y="510"/>
                    </a:lnTo>
                    <a:cubicBezTo>
                      <a:pt x="1026" y="504"/>
                      <a:pt x="1059" y="501"/>
                      <a:pt x="1092" y="501"/>
                    </a:cubicBezTo>
                    <a:cubicBezTo>
                      <a:pt x="1125" y="501"/>
                      <a:pt x="1157" y="504"/>
                      <a:pt x="1187" y="510"/>
                    </a:cubicBezTo>
                    <a:lnTo>
                      <a:pt x="1247" y="510"/>
                    </a:lnTo>
                    <a:cubicBezTo>
                      <a:pt x="1282" y="510"/>
                      <a:pt x="1318" y="522"/>
                      <a:pt x="1342" y="534"/>
                    </a:cubicBezTo>
                    <a:cubicBezTo>
                      <a:pt x="1402" y="546"/>
                      <a:pt x="1473" y="558"/>
                      <a:pt x="1532" y="558"/>
                    </a:cubicBezTo>
                    <a:cubicBezTo>
                      <a:pt x="1532" y="558"/>
                      <a:pt x="1544" y="570"/>
                      <a:pt x="1556" y="570"/>
                    </a:cubicBezTo>
                    <a:lnTo>
                      <a:pt x="1616" y="570"/>
                    </a:lnTo>
                    <a:cubicBezTo>
                      <a:pt x="1711" y="570"/>
                      <a:pt x="1806" y="462"/>
                      <a:pt x="1771" y="367"/>
                    </a:cubicBezTo>
                    <a:cubicBezTo>
                      <a:pt x="1759" y="343"/>
                      <a:pt x="1759" y="320"/>
                      <a:pt x="1735" y="296"/>
                    </a:cubicBezTo>
                    <a:cubicBezTo>
                      <a:pt x="1735" y="287"/>
                      <a:pt x="1706" y="249"/>
                      <a:pt x="1704" y="249"/>
                    </a:cubicBezTo>
                    <a:lnTo>
                      <a:pt x="1704" y="249"/>
                    </a:lnTo>
                    <a:cubicBezTo>
                      <a:pt x="1704" y="249"/>
                      <a:pt x="1706" y="252"/>
                      <a:pt x="1711" y="260"/>
                    </a:cubicBezTo>
                    <a:cubicBezTo>
                      <a:pt x="1711" y="260"/>
                      <a:pt x="1711" y="260"/>
                      <a:pt x="1711" y="272"/>
                    </a:cubicBezTo>
                    <a:cubicBezTo>
                      <a:pt x="1640" y="105"/>
                      <a:pt x="1402" y="34"/>
                      <a:pt x="1235" y="10"/>
                    </a:cubicBezTo>
                    <a:cubicBezTo>
                      <a:pt x="1187" y="4"/>
                      <a:pt x="1139" y="1"/>
                      <a:pt x="1091" y="1"/>
                    </a:cubicBezTo>
                    <a:close/>
                  </a:path>
                </a:pathLst>
              </a:custGeom>
              <a:solidFill>
                <a:srgbClr val="FFFFFF"/>
              </a:solidFill>
              <a:ln>
                <a:noFill/>
              </a:ln>
            </p:spPr>
            <p:txBody>
              <a:bodyPr spcFirstLastPara="1" wrap="square" lIns="182850" tIns="182850" rIns="182850" bIns="182850" anchor="ctr" anchorCtr="0">
                <a:noAutofit/>
              </a:bodyPr>
              <a:lstStyle/>
              <a:p>
                <a:pPr>
                  <a:defRPr/>
                </a:pPr>
                <a:endParaRPr sz="2000"/>
              </a:p>
            </p:txBody>
          </p:sp>
          <p:sp>
            <p:nvSpPr>
              <p:cNvPr id="669" name="Google Shape;669;p23"/>
              <p:cNvSpPr/>
              <p:nvPr/>
            </p:nvSpPr>
            <p:spPr bwMode="auto">
              <a:xfrm>
                <a:off x="3407850" y="2909625"/>
                <a:ext cx="25" cy="324"/>
              </a:xfrm>
              <a:custGeom>
                <a:avLst/>
                <a:gdLst/>
                <a:ahLst/>
                <a:cxnLst/>
                <a:rect l="l" t="t" r="r" b="b"/>
                <a:pathLst>
                  <a:path w="1" h="13" extrusionOk="0">
                    <a:moveTo>
                      <a:pt x="0" y="1"/>
                    </a:moveTo>
                    <a:cubicBezTo>
                      <a:pt x="0" y="1"/>
                      <a:pt x="0" y="1"/>
                      <a:pt x="0" y="1"/>
                    </a:cubicBezTo>
                    <a:cubicBezTo>
                      <a:pt x="0" y="13"/>
                      <a:pt x="0" y="13"/>
                      <a:pt x="0" y="1"/>
                    </a:cubicBezTo>
                    <a:close/>
                  </a:path>
                </a:pathLst>
              </a:custGeom>
              <a:solidFill>
                <a:srgbClr val="FFFFFF"/>
              </a:solidFill>
              <a:ln>
                <a:noFill/>
              </a:ln>
            </p:spPr>
            <p:txBody>
              <a:bodyPr spcFirstLastPara="1" wrap="square" lIns="182850" tIns="182850" rIns="182850" bIns="182850" anchor="ctr" anchorCtr="0">
                <a:noAutofit/>
              </a:bodyPr>
              <a:lstStyle/>
              <a:p>
                <a:pPr>
                  <a:defRPr/>
                </a:pPr>
                <a:endParaRPr sz="2000"/>
              </a:p>
            </p:txBody>
          </p:sp>
          <p:sp>
            <p:nvSpPr>
              <p:cNvPr id="670" name="Google Shape;670;p23"/>
              <p:cNvSpPr/>
              <p:nvPr/>
            </p:nvSpPr>
            <p:spPr bwMode="auto">
              <a:xfrm>
                <a:off x="3407550" y="2909050"/>
                <a:ext cx="25" cy="324"/>
              </a:xfrm>
              <a:custGeom>
                <a:avLst/>
                <a:gdLst/>
                <a:ahLst/>
                <a:cxnLst/>
                <a:rect l="l" t="t" r="r" b="b"/>
                <a:pathLst>
                  <a:path w="1" h="13" extrusionOk="0">
                    <a:moveTo>
                      <a:pt x="0" y="12"/>
                    </a:moveTo>
                    <a:cubicBezTo>
                      <a:pt x="0" y="12"/>
                      <a:pt x="0" y="0"/>
                      <a:pt x="0" y="0"/>
                    </a:cubicBezTo>
                    <a:cubicBezTo>
                      <a:pt x="0" y="12"/>
                      <a:pt x="0" y="12"/>
                      <a:pt x="0" y="12"/>
                    </a:cubicBezTo>
                    <a:close/>
                  </a:path>
                </a:pathLst>
              </a:custGeom>
              <a:solidFill>
                <a:srgbClr val="FFFFFF"/>
              </a:solidFill>
              <a:ln>
                <a:noFill/>
              </a:ln>
            </p:spPr>
            <p:txBody>
              <a:bodyPr spcFirstLastPara="1" wrap="square" lIns="182850" tIns="182850" rIns="182850" bIns="182850" anchor="ctr" anchorCtr="0">
                <a:noAutofit/>
              </a:bodyPr>
              <a:lstStyle/>
              <a:p>
                <a:pPr>
                  <a:defRPr/>
                </a:pPr>
                <a:endParaRPr sz="2000"/>
              </a:p>
            </p:txBody>
          </p:sp>
          <p:sp>
            <p:nvSpPr>
              <p:cNvPr id="671" name="Google Shape;671;p23"/>
              <p:cNvSpPr/>
              <p:nvPr/>
            </p:nvSpPr>
            <p:spPr bwMode="auto">
              <a:xfrm>
                <a:off x="3406050" y="2819100"/>
                <a:ext cx="80925" cy="109850"/>
              </a:xfrm>
              <a:custGeom>
                <a:avLst/>
                <a:gdLst/>
                <a:ahLst/>
                <a:cxnLst/>
                <a:rect l="l" t="t" r="r" b="b"/>
                <a:pathLst>
                  <a:path w="3237" h="4394" extrusionOk="0">
                    <a:moveTo>
                      <a:pt x="3178" y="1"/>
                    </a:moveTo>
                    <a:cubicBezTo>
                      <a:pt x="3174" y="1"/>
                      <a:pt x="3171" y="1"/>
                      <a:pt x="3168" y="2"/>
                    </a:cubicBezTo>
                    <a:cubicBezTo>
                      <a:pt x="2966" y="74"/>
                      <a:pt x="2775" y="110"/>
                      <a:pt x="2585" y="217"/>
                    </a:cubicBezTo>
                    <a:cubicBezTo>
                      <a:pt x="2406" y="324"/>
                      <a:pt x="2239" y="455"/>
                      <a:pt x="2073" y="598"/>
                    </a:cubicBezTo>
                    <a:cubicBezTo>
                      <a:pt x="1751" y="884"/>
                      <a:pt x="1465" y="1229"/>
                      <a:pt x="1227" y="1586"/>
                    </a:cubicBezTo>
                    <a:cubicBezTo>
                      <a:pt x="989" y="1955"/>
                      <a:pt x="787" y="2348"/>
                      <a:pt x="656" y="2765"/>
                    </a:cubicBezTo>
                    <a:cubicBezTo>
                      <a:pt x="572" y="2991"/>
                      <a:pt x="465" y="3289"/>
                      <a:pt x="441" y="3574"/>
                    </a:cubicBezTo>
                    <a:cubicBezTo>
                      <a:pt x="430" y="3562"/>
                      <a:pt x="418" y="3539"/>
                      <a:pt x="394" y="3527"/>
                    </a:cubicBezTo>
                    <a:cubicBezTo>
                      <a:pt x="334" y="3467"/>
                      <a:pt x="263" y="3408"/>
                      <a:pt x="180" y="3408"/>
                    </a:cubicBezTo>
                    <a:cubicBezTo>
                      <a:pt x="84" y="3408"/>
                      <a:pt x="1" y="3491"/>
                      <a:pt x="49" y="3586"/>
                    </a:cubicBezTo>
                    <a:cubicBezTo>
                      <a:pt x="49" y="3586"/>
                      <a:pt x="60" y="3598"/>
                      <a:pt x="60" y="3610"/>
                    </a:cubicBezTo>
                    <a:cubicBezTo>
                      <a:pt x="60" y="3610"/>
                      <a:pt x="72" y="3622"/>
                      <a:pt x="72" y="3622"/>
                    </a:cubicBezTo>
                    <a:cubicBezTo>
                      <a:pt x="96" y="3646"/>
                      <a:pt x="108" y="3670"/>
                      <a:pt x="132" y="3693"/>
                    </a:cubicBezTo>
                    <a:cubicBezTo>
                      <a:pt x="180" y="3753"/>
                      <a:pt x="215" y="3812"/>
                      <a:pt x="251" y="3884"/>
                    </a:cubicBezTo>
                    <a:cubicBezTo>
                      <a:pt x="275" y="3932"/>
                      <a:pt x="311" y="3991"/>
                      <a:pt x="334" y="4027"/>
                    </a:cubicBezTo>
                    <a:cubicBezTo>
                      <a:pt x="358" y="4098"/>
                      <a:pt x="382" y="4170"/>
                      <a:pt x="430" y="4229"/>
                    </a:cubicBezTo>
                    <a:cubicBezTo>
                      <a:pt x="498" y="4336"/>
                      <a:pt x="600" y="4394"/>
                      <a:pt x="706" y="4394"/>
                    </a:cubicBezTo>
                    <a:cubicBezTo>
                      <a:pt x="766" y="4394"/>
                      <a:pt x="826" y="4375"/>
                      <a:pt x="882" y="4336"/>
                    </a:cubicBezTo>
                    <a:cubicBezTo>
                      <a:pt x="1025" y="4241"/>
                      <a:pt x="1156" y="4122"/>
                      <a:pt x="1263" y="4003"/>
                    </a:cubicBezTo>
                    <a:cubicBezTo>
                      <a:pt x="1382" y="3896"/>
                      <a:pt x="1525" y="3729"/>
                      <a:pt x="1501" y="3562"/>
                    </a:cubicBezTo>
                    <a:cubicBezTo>
                      <a:pt x="1492" y="3490"/>
                      <a:pt x="1441" y="3459"/>
                      <a:pt x="1381" y="3459"/>
                    </a:cubicBezTo>
                    <a:cubicBezTo>
                      <a:pt x="1362" y="3459"/>
                      <a:pt x="1342" y="3462"/>
                      <a:pt x="1323" y="3467"/>
                    </a:cubicBezTo>
                    <a:cubicBezTo>
                      <a:pt x="1239" y="3479"/>
                      <a:pt x="1156" y="3539"/>
                      <a:pt x="1096" y="3598"/>
                    </a:cubicBezTo>
                    <a:cubicBezTo>
                      <a:pt x="1001" y="3681"/>
                      <a:pt x="918" y="3765"/>
                      <a:pt x="822" y="3860"/>
                    </a:cubicBezTo>
                    <a:cubicBezTo>
                      <a:pt x="858" y="3741"/>
                      <a:pt x="882" y="3634"/>
                      <a:pt x="906" y="3515"/>
                    </a:cubicBezTo>
                    <a:cubicBezTo>
                      <a:pt x="942" y="3312"/>
                      <a:pt x="1001" y="3122"/>
                      <a:pt x="1061" y="2931"/>
                    </a:cubicBezTo>
                    <a:cubicBezTo>
                      <a:pt x="1192" y="2550"/>
                      <a:pt x="1358" y="2169"/>
                      <a:pt x="1584" y="1824"/>
                    </a:cubicBezTo>
                    <a:cubicBezTo>
                      <a:pt x="1787" y="1491"/>
                      <a:pt x="2049" y="1181"/>
                      <a:pt x="2335" y="895"/>
                    </a:cubicBezTo>
                    <a:cubicBezTo>
                      <a:pt x="2477" y="764"/>
                      <a:pt x="2620" y="633"/>
                      <a:pt x="2775" y="503"/>
                    </a:cubicBezTo>
                    <a:cubicBezTo>
                      <a:pt x="2918" y="360"/>
                      <a:pt x="3049" y="193"/>
                      <a:pt x="3204" y="74"/>
                    </a:cubicBezTo>
                    <a:cubicBezTo>
                      <a:pt x="3236" y="52"/>
                      <a:pt x="3210" y="1"/>
                      <a:pt x="3178" y="1"/>
                    </a:cubicBezTo>
                    <a:close/>
                  </a:path>
                </a:pathLst>
              </a:custGeom>
              <a:solidFill>
                <a:srgbClr val="FFFFFF"/>
              </a:solidFill>
              <a:ln>
                <a:noFill/>
              </a:ln>
            </p:spPr>
            <p:txBody>
              <a:bodyPr spcFirstLastPara="1" wrap="square" lIns="182850" tIns="182850" rIns="182850" bIns="182850" anchor="ctr" anchorCtr="0">
                <a:noAutofit/>
              </a:bodyPr>
              <a:lstStyle/>
              <a:p>
                <a:pPr>
                  <a:defRPr/>
                </a:pPr>
                <a:endParaRPr sz="2000"/>
              </a:p>
            </p:txBody>
          </p:sp>
          <p:sp>
            <p:nvSpPr>
              <p:cNvPr id="672" name="Google Shape;672;p23"/>
              <p:cNvSpPr/>
              <p:nvPr/>
            </p:nvSpPr>
            <p:spPr bwMode="auto">
              <a:xfrm>
                <a:off x="3637650" y="3002050"/>
                <a:ext cx="66975" cy="56600"/>
              </a:xfrm>
              <a:custGeom>
                <a:avLst/>
                <a:gdLst/>
                <a:ahLst/>
                <a:cxnLst/>
                <a:rect l="l" t="t" r="r" b="b"/>
                <a:pathLst>
                  <a:path w="2679" h="2264" extrusionOk="0">
                    <a:moveTo>
                      <a:pt x="2655" y="1233"/>
                    </a:moveTo>
                    <a:cubicBezTo>
                      <a:pt x="2654" y="1236"/>
                      <a:pt x="2653" y="1239"/>
                      <a:pt x="2652" y="1242"/>
                    </a:cubicBezTo>
                    <a:lnTo>
                      <a:pt x="2652" y="1242"/>
                    </a:lnTo>
                    <a:cubicBezTo>
                      <a:pt x="2654" y="1239"/>
                      <a:pt x="2655" y="1237"/>
                      <a:pt x="2655" y="1233"/>
                    </a:cubicBezTo>
                    <a:close/>
                    <a:moveTo>
                      <a:pt x="2092" y="1"/>
                    </a:moveTo>
                    <a:cubicBezTo>
                      <a:pt x="2010" y="1"/>
                      <a:pt x="1930" y="32"/>
                      <a:pt x="1845" y="78"/>
                    </a:cubicBezTo>
                    <a:cubicBezTo>
                      <a:pt x="1762" y="126"/>
                      <a:pt x="1679" y="173"/>
                      <a:pt x="1607" y="245"/>
                    </a:cubicBezTo>
                    <a:cubicBezTo>
                      <a:pt x="1572" y="269"/>
                      <a:pt x="1548" y="293"/>
                      <a:pt x="1512" y="316"/>
                    </a:cubicBezTo>
                    <a:cubicBezTo>
                      <a:pt x="1464" y="352"/>
                      <a:pt x="1441" y="388"/>
                      <a:pt x="1417" y="447"/>
                    </a:cubicBezTo>
                    <a:cubicBezTo>
                      <a:pt x="1393" y="519"/>
                      <a:pt x="1453" y="602"/>
                      <a:pt x="1512" y="614"/>
                    </a:cubicBezTo>
                    <a:cubicBezTo>
                      <a:pt x="1537" y="621"/>
                      <a:pt x="1561" y="624"/>
                      <a:pt x="1585" y="624"/>
                    </a:cubicBezTo>
                    <a:cubicBezTo>
                      <a:pt x="1644" y="624"/>
                      <a:pt x="1703" y="607"/>
                      <a:pt x="1762" y="590"/>
                    </a:cubicBezTo>
                    <a:lnTo>
                      <a:pt x="1762" y="590"/>
                    </a:lnTo>
                    <a:cubicBezTo>
                      <a:pt x="1738" y="614"/>
                      <a:pt x="1726" y="650"/>
                      <a:pt x="1703" y="674"/>
                    </a:cubicBezTo>
                    <a:cubicBezTo>
                      <a:pt x="1655" y="769"/>
                      <a:pt x="1595" y="828"/>
                      <a:pt x="1524" y="912"/>
                    </a:cubicBezTo>
                    <a:cubicBezTo>
                      <a:pt x="1369" y="1078"/>
                      <a:pt x="1214" y="1233"/>
                      <a:pt x="1048" y="1388"/>
                    </a:cubicBezTo>
                    <a:cubicBezTo>
                      <a:pt x="893" y="1531"/>
                      <a:pt x="726" y="1674"/>
                      <a:pt x="548" y="1793"/>
                    </a:cubicBezTo>
                    <a:cubicBezTo>
                      <a:pt x="369" y="1912"/>
                      <a:pt x="143" y="2007"/>
                      <a:pt x="24" y="2174"/>
                    </a:cubicBezTo>
                    <a:cubicBezTo>
                      <a:pt x="0" y="2209"/>
                      <a:pt x="24" y="2257"/>
                      <a:pt x="60" y="2257"/>
                    </a:cubicBezTo>
                    <a:cubicBezTo>
                      <a:pt x="86" y="2261"/>
                      <a:pt x="112" y="2263"/>
                      <a:pt x="138" y="2263"/>
                    </a:cubicBezTo>
                    <a:cubicBezTo>
                      <a:pt x="338" y="2263"/>
                      <a:pt x="537" y="2151"/>
                      <a:pt x="726" y="2067"/>
                    </a:cubicBezTo>
                    <a:cubicBezTo>
                      <a:pt x="941" y="1971"/>
                      <a:pt x="1167" y="1852"/>
                      <a:pt x="1369" y="1709"/>
                    </a:cubicBezTo>
                    <a:cubicBezTo>
                      <a:pt x="1572" y="1578"/>
                      <a:pt x="1774" y="1424"/>
                      <a:pt x="1953" y="1245"/>
                    </a:cubicBezTo>
                    <a:cubicBezTo>
                      <a:pt x="2024" y="1162"/>
                      <a:pt x="2107" y="1078"/>
                      <a:pt x="2167" y="983"/>
                    </a:cubicBezTo>
                    <a:cubicBezTo>
                      <a:pt x="2167" y="1007"/>
                      <a:pt x="2179" y="1031"/>
                      <a:pt x="2179" y="1055"/>
                    </a:cubicBezTo>
                    <a:cubicBezTo>
                      <a:pt x="2179" y="1102"/>
                      <a:pt x="2191" y="1138"/>
                      <a:pt x="2203" y="1174"/>
                    </a:cubicBezTo>
                    <a:cubicBezTo>
                      <a:pt x="2215" y="1221"/>
                      <a:pt x="2238" y="1269"/>
                      <a:pt x="2262" y="1316"/>
                    </a:cubicBezTo>
                    <a:cubicBezTo>
                      <a:pt x="2293" y="1379"/>
                      <a:pt x="2370" y="1414"/>
                      <a:pt x="2436" y="1414"/>
                    </a:cubicBezTo>
                    <a:cubicBezTo>
                      <a:pt x="2446" y="1414"/>
                      <a:pt x="2456" y="1413"/>
                      <a:pt x="2465" y="1412"/>
                    </a:cubicBezTo>
                    <a:cubicBezTo>
                      <a:pt x="2560" y="1400"/>
                      <a:pt x="2607" y="1340"/>
                      <a:pt x="2643" y="1257"/>
                    </a:cubicBezTo>
                    <a:cubicBezTo>
                      <a:pt x="2643" y="1251"/>
                      <a:pt x="2646" y="1248"/>
                      <a:pt x="2649" y="1245"/>
                    </a:cubicBezTo>
                    <a:lnTo>
                      <a:pt x="2649" y="1245"/>
                    </a:lnTo>
                    <a:cubicBezTo>
                      <a:pt x="2647" y="1254"/>
                      <a:pt x="2646" y="1259"/>
                      <a:pt x="2646" y="1259"/>
                    </a:cubicBezTo>
                    <a:cubicBezTo>
                      <a:pt x="2647" y="1259"/>
                      <a:pt x="2649" y="1253"/>
                      <a:pt x="2652" y="1242"/>
                    </a:cubicBezTo>
                    <a:lnTo>
                      <a:pt x="2652" y="1242"/>
                    </a:lnTo>
                    <a:cubicBezTo>
                      <a:pt x="2651" y="1243"/>
                      <a:pt x="2650" y="1244"/>
                      <a:pt x="2649" y="1245"/>
                    </a:cubicBezTo>
                    <a:lnTo>
                      <a:pt x="2649" y="1245"/>
                    </a:lnTo>
                    <a:cubicBezTo>
                      <a:pt x="2651" y="1239"/>
                      <a:pt x="2653" y="1231"/>
                      <a:pt x="2655" y="1221"/>
                    </a:cubicBezTo>
                    <a:cubicBezTo>
                      <a:pt x="2679" y="1185"/>
                      <a:pt x="2679" y="1138"/>
                      <a:pt x="2679" y="1090"/>
                    </a:cubicBezTo>
                    <a:cubicBezTo>
                      <a:pt x="2679" y="1043"/>
                      <a:pt x="2667" y="995"/>
                      <a:pt x="2667" y="935"/>
                    </a:cubicBezTo>
                    <a:cubicBezTo>
                      <a:pt x="2655" y="864"/>
                      <a:pt x="2631" y="781"/>
                      <a:pt x="2607" y="709"/>
                    </a:cubicBezTo>
                    <a:cubicBezTo>
                      <a:pt x="2572" y="543"/>
                      <a:pt x="2500" y="388"/>
                      <a:pt x="2417" y="245"/>
                    </a:cubicBezTo>
                    <a:cubicBezTo>
                      <a:pt x="2369" y="162"/>
                      <a:pt x="2322" y="78"/>
                      <a:pt x="2226" y="31"/>
                    </a:cubicBezTo>
                    <a:cubicBezTo>
                      <a:pt x="2180" y="10"/>
                      <a:pt x="2136" y="1"/>
                      <a:pt x="2092" y="1"/>
                    </a:cubicBezTo>
                    <a:close/>
                  </a:path>
                </a:pathLst>
              </a:custGeom>
              <a:solidFill>
                <a:srgbClr val="FFFFFF"/>
              </a:solidFill>
              <a:ln>
                <a:noFill/>
              </a:ln>
            </p:spPr>
            <p:txBody>
              <a:bodyPr spcFirstLastPara="1" wrap="square" lIns="182850" tIns="182850" rIns="182850" bIns="182850" anchor="ctr" anchorCtr="0">
                <a:noAutofit/>
              </a:bodyPr>
              <a:lstStyle/>
              <a:p>
                <a:pPr>
                  <a:defRPr/>
                </a:pPr>
                <a:endParaRPr sz="2000"/>
              </a:p>
            </p:txBody>
          </p:sp>
        </p:grpSp>
        <p:sp>
          <p:nvSpPr>
            <p:cNvPr id="673" name="Google Shape;673;p23"/>
            <p:cNvSpPr txBox="1"/>
            <p:nvPr/>
          </p:nvSpPr>
          <p:spPr bwMode="auto">
            <a:xfrm>
              <a:off x="2853438" y="3372500"/>
              <a:ext cx="1077900" cy="357900"/>
            </a:xfrm>
            <a:prstGeom prst="rect">
              <a:avLst/>
            </a:prstGeom>
            <a:noFill/>
            <a:ln>
              <a:noFill/>
            </a:ln>
          </p:spPr>
          <p:txBody>
            <a:bodyPr spcFirstLastPara="1" wrap="square" lIns="182850" tIns="182850" rIns="182850" bIns="182850" anchor="ctr" anchorCtr="0">
              <a:noAutofit/>
            </a:bodyPr>
            <a:lstStyle/>
            <a:p>
              <a:pPr algn="ctr">
                <a:defRPr/>
              </a:pPr>
              <a:r>
                <a:rPr lang="en" sz="2000">
                  <a:solidFill>
                    <a:srgbClr val="FFFFFF"/>
                  </a:solidFill>
                  <a:latin typeface="Fira Sans Extra Condensed Medium"/>
                  <a:ea typeface="Fira Sans Extra Condensed Medium"/>
                  <a:cs typeface="Fira Sans Extra Condensed Medium"/>
                </a:rPr>
                <a:t>1ère</a:t>
              </a:r>
              <a:endParaRPr sz="2000">
                <a:solidFill>
                  <a:srgbClr val="FFFFFF"/>
                </a:solidFill>
                <a:latin typeface="Fira Sans Extra Condensed Medium"/>
                <a:ea typeface="Fira Sans Extra Condensed Medium"/>
                <a:cs typeface="Fira Sans Extra Condensed Medium"/>
              </a:endParaRPr>
            </a:p>
          </p:txBody>
        </p:sp>
      </p:grpSp>
      <p:grpSp>
        <p:nvGrpSpPr>
          <p:cNvPr id="3" name="Groupe 2"/>
          <p:cNvGrpSpPr/>
          <p:nvPr/>
        </p:nvGrpSpPr>
        <p:grpSpPr bwMode="auto">
          <a:xfrm>
            <a:off x="13334140" y="2994542"/>
            <a:ext cx="1653686" cy="4169600"/>
            <a:chOff x="13334140" y="2994542"/>
            <a:chExt cx="1653686" cy="4169600"/>
          </a:xfrm>
        </p:grpSpPr>
        <p:sp>
          <p:nvSpPr>
            <p:cNvPr id="716" name="Google Shape;716;p23"/>
            <p:cNvSpPr/>
            <p:nvPr/>
          </p:nvSpPr>
          <p:spPr bwMode="auto">
            <a:xfrm>
              <a:off x="13334140" y="3950097"/>
              <a:ext cx="1653686" cy="3214045"/>
            </a:xfrm>
            <a:custGeom>
              <a:avLst/>
              <a:gdLst/>
              <a:ahLst/>
              <a:cxnLst/>
              <a:rect l="l" t="t" r="r" b="b"/>
              <a:pathLst>
                <a:path w="36588" h="62952" extrusionOk="0">
                  <a:moveTo>
                    <a:pt x="22130" y="1"/>
                  </a:moveTo>
                  <a:cubicBezTo>
                    <a:pt x="16987" y="1"/>
                    <a:pt x="11700" y="1162"/>
                    <a:pt x="7025" y="2829"/>
                  </a:cubicBezTo>
                  <a:cubicBezTo>
                    <a:pt x="6048" y="3175"/>
                    <a:pt x="5060" y="3579"/>
                    <a:pt x="4239" y="4258"/>
                  </a:cubicBezTo>
                  <a:cubicBezTo>
                    <a:pt x="3203" y="5115"/>
                    <a:pt x="2500" y="6365"/>
                    <a:pt x="1965" y="7651"/>
                  </a:cubicBezTo>
                  <a:cubicBezTo>
                    <a:pt x="381" y="11449"/>
                    <a:pt x="95" y="15736"/>
                    <a:pt x="72" y="19903"/>
                  </a:cubicBezTo>
                  <a:cubicBezTo>
                    <a:pt x="0" y="30916"/>
                    <a:pt x="1500" y="41870"/>
                    <a:pt x="3143" y="52728"/>
                  </a:cubicBezTo>
                  <a:cubicBezTo>
                    <a:pt x="3477" y="54931"/>
                    <a:pt x="3882" y="57276"/>
                    <a:pt x="5298" y="58896"/>
                  </a:cubicBezTo>
                  <a:cubicBezTo>
                    <a:pt x="6668" y="60467"/>
                    <a:pt x="8727" y="61039"/>
                    <a:pt x="10680" y="61491"/>
                  </a:cubicBezTo>
                  <a:cubicBezTo>
                    <a:pt x="14099" y="62298"/>
                    <a:pt x="17639" y="62952"/>
                    <a:pt x="21125" y="62952"/>
                  </a:cubicBezTo>
                  <a:cubicBezTo>
                    <a:pt x="23710" y="62952"/>
                    <a:pt x="26265" y="62592"/>
                    <a:pt x="28718" y="61670"/>
                  </a:cubicBezTo>
                  <a:cubicBezTo>
                    <a:pt x="29837" y="61241"/>
                    <a:pt x="30968" y="60682"/>
                    <a:pt x="31778" y="59717"/>
                  </a:cubicBezTo>
                  <a:cubicBezTo>
                    <a:pt x="33088" y="58169"/>
                    <a:pt x="33326" y="55895"/>
                    <a:pt x="33504" y="53800"/>
                  </a:cubicBezTo>
                  <a:cubicBezTo>
                    <a:pt x="34052" y="47335"/>
                    <a:pt x="34588" y="40870"/>
                    <a:pt x="35135" y="34416"/>
                  </a:cubicBezTo>
                  <a:cubicBezTo>
                    <a:pt x="35862" y="25701"/>
                    <a:pt x="36588" y="16867"/>
                    <a:pt x="35112" y="8270"/>
                  </a:cubicBezTo>
                  <a:cubicBezTo>
                    <a:pt x="34731" y="6080"/>
                    <a:pt x="34123" y="3770"/>
                    <a:pt x="32528" y="2377"/>
                  </a:cubicBezTo>
                  <a:cubicBezTo>
                    <a:pt x="31564" y="1520"/>
                    <a:pt x="30337" y="1115"/>
                    <a:pt x="29123" y="817"/>
                  </a:cubicBezTo>
                  <a:cubicBezTo>
                    <a:pt x="26873" y="251"/>
                    <a:pt x="24517" y="1"/>
                    <a:pt x="22130" y="1"/>
                  </a:cubicBezTo>
                  <a:close/>
                </a:path>
              </a:pathLst>
            </a:custGeom>
            <a:solidFill>
              <a:schemeClr val="accent3">
                <a:lumMod val="75000"/>
              </a:schemeClr>
            </a:solidFill>
            <a:ln>
              <a:noFill/>
            </a:ln>
          </p:spPr>
          <p:txBody>
            <a:bodyPr spcFirstLastPara="1" wrap="square" lIns="182850" tIns="182850" rIns="182850" bIns="182850" anchor="ctr" anchorCtr="0">
              <a:noAutofit/>
            </a:bodyPr>
            <a:lstStyle/>
            <a:p>
              <a:pPr algn="ctr">
                <a:defRPr/>
              </a:pPr>
              <a:endParaRPr sz="2000">
                <a:solidFill>
                  <a:srgbClr val="FFFFFF"/>
                </a:solidFill>
                <a:latin typeface="Fira Sans Extra Condensed Medium"/>
                <a:ea typeface="Fira Sans Extra Condensed Medium"/>
                <a:cs typeface="Fira Sans Extra Condensed Medium"/>
              </a:endParaRPr>
            </a:p>
          </p:txBody>
        </p:sp>
        <p:sp>
          <p:nvSpPr>
            <p:cNvPr id="717" name="Google Shape;717;p23"/>
            <p:cNvSpPr/>
            <p:nvPr/>
          </p:nvSpPr>
          <p:spPr bwMode="auto">
            <a:xfrm>
              <a:off x="13606952" y="2994542"/>
              <a:ext cx="1003656" cy="731166"/>
            </a:xfrm>
            <a:custGeom>
              <a:avLst/>
              <a:gdLst/>
              <a:ahLst/>
              <a:cxnLst/>
              <a:rect l="l" t="t" r="r" b="b"/>
              <a:pathLst>
                <a:path w="22206" h="14321" extrusionOk="0">
                  <a:moveTo>
                    <a:pt x="12343" y="0"/>
                  </a:moveTo>
                  <a:cubicBezTo>
                    <a:pt x="10214" y="0"/>
                    <a:pt x="8085" y="309"/>
                    <a:pt x="6085" y="971"/>
                  </a:cubicBezTo>
                  <a:cubicBezTo>
                    <a:pt x="4477" y="1507"/>
                    <a:pt x="2715" y="2281"/>
                    <a:pt x="1548" y="3543"/>
                  </a:cubicBezTo>
                  <a:cubicBezTo>
                    <a:pt x="477" y="4698"/>
                    <a:pt x="1" y="6353"/>
                    <a:pt x="286" y="7901"/>
                  </a:cubicBezTo>
                  <a:cubicBezTo>
                    <a:pt x="596" y="9544"/>
                    <a:pt x="1786" y="10961"/>
                    <a:pt x="3310" y="11592"/>
                  </a:cubicBezTo>
                  <a:cubicBezTo>
                    <a:pt x="4263" y="11973"/>
                    <a:pt x="5311" y="12080"/>
                    <a:pt x="6335" y="12151"/>
                  </a:cubicBezTo>
                  <a:cubicBezTo>
                    <a:pt x="6743" y="12178"/>
                    <a:pt x="7153" y="12195"/>
                    <a:pt x="7563" y="12195"/>
                  </a:cubicBezTo>
                  <a:cubicBezTo>
                    <a:pt x="8254" y="12195"/>
                    <a:pt x="8946" y="12147"/>
                    <a:pt x="9633" y="12020"/>
                  </a:cubicBezTo>
                  <a:cubicBezTo>
                    <a:pt x="9716" y="12151"/>
                    <a:pt x="9823" y="12282"/>
                    <a:pt x="9918" y="12401"/>
                  </a:cubicBezTo>
                  <a:cubicBezTo>
                    <a:pt x="10085" y="12616"/>
                    <a:pt x="10252" y="12818"/>
                    <a:pt x="10430" y="13032"/>
                  </a:cubicBezTo>
                  <a:cubicBezTo>
                    <a:pt x="10776" y="13449"/>
                    <a:pt x="11145" y="13842"/>
                    <a:pt x="11514" y="14235"/>
                  </a:cubicBezTo>
                  <a:cubicBezTo>
                    <a:pt x="11568" y="14294"/>
                    <a:pt x="11640" y="14320"/>
                    <a:pt x="11713" y="14320"/>
                  </a:cubicBezTo>
                  <a:cubicBezTo>
                    <a:pt x="11817" y="14320"/>
                    <a:pt x="11922" y="14266"/>
                    <a:pt x="11978" y="14175"/>
                  </a:cubicBezTo>
                  <a:cubicBezTo>
                    <a:pt x="12419" y="13473"/>
                    <a:pt x="12883" y="12770"/>
                    <a:pt x="13359" y="12092"/>
                  </a:cubicBezTo>
                  <a:cubicBezTo>
                    <a:pt x="13399" y="12131"/>
                    <a:pt x="13455" y="12154"/>
                    <a:pt x="13527" y="12154"/>
                  </a:cubicBezTo>
                  <a:cubicBezTo>
                    <a:pt x="13542" y="12154"/>
                    <a:pt x="13557" y="12153"/>
                    <a:pt x="13574" y="12151"/>
                  </a:cubicBezTo>
                  <a:cubicBezTo>
                    <a:pt x="16824" y="11735"/>
                    <a:pt x="20467" y="10472"/>
                    <a:pt x="21706" y="7115"/>
                  </a:cubicBezTo>
                  <a:cubicBezTo>
                    <a:pt x="22206" y="5769"/>
                    <a:pt x="22110" y="4198"/>
                    <a:pt x="21396" y="2936"/>
                  </a:cubicBezTo>
                  <a:cubicBezTo>
                    <a:pt x="20539" y="1459"/>
                    <a:pt x="18943" y="924"/>
                    <a:pt x="17372" y="566"/>
                  </a:cubicBezTo>
                  <a:cubicBezTo>
                    <a:pt x="15739" y="197"/>
                    <a:pt x="14041" y="0"/>
                    <a:pt x="12343" y="0"/>
                  </a:cubicBezTo>
                  <a:close/>
                </a:path>
              </a:pathLst>
            </a:custGeom>
            <a:solidFill>
              <a:schemeClr val="accent3">
                <a:lumMod val="75000"/>
              </a:schemeClr>
            </a:solidFill>
            <a:ln>
              <a:noFill/>
            </a:ln>
          </p:spPr>
          <p:txBody>
            <a:bodyPr spcFirstLastPara="1" wrap="square" lIns="182850" tIns="91400" rIns="182850" bIns="182850" anchor="ctr" anchorCtr="0">
              <a:noAutofit/>
            </a:bodyPr>
            <a:lstStyle/>
            <a:p>
              <a:pPr algn="ctr">
                <a:defRPr/>
              </a:pPr>
              <a:r>
                <a:rPr lang="en" sz="2000">
                  <a:solidFill>
                    <a:srgbClr val="FFFFFF"/>
                  </a:solidFill>
                  <a:latin typeface="Fira Sans Extra Condensed Medium"/>
                  <a:ea typeface="Fira Sans Extra Condensed Medium"/>
                  <a:cs typeface="Fira Sans Extra Condensed Medium"/>
                </a:rPr>
                <a:t>2025</a:t>
              </a:r>
              <a:endParaRPr sz="2000">
                <a:solidFill>
                  <a:srgbClr val="FFFFFF"/>
                </a:solidFill>
                <a:latin typeface="Fira Sans Extra Condensed Medium"/>
                <a:ea typeface="Fira Sans Extra Condensed Medium"/>
                <a:cs typeface="Fira Sans Extra Condensed Medium"/>
              </a:endParaRPr>
            </a:p>
          </p:txBody>
        </p:sp>
        <p:grpSp>
          <p:nvGrpSpPr>
            <p:cNvPr id="718" name="Google Shape;718;p23"/>
            <p:cNvGrpSpPr/>
            <p:nvPr/>
          </p:nvGrpSpPr>
          <p:grpSpPr bwMode="auto">
            <a:xfrm>
              <a:off x="13580060" y="4363595"/>
              <a:ext cx="1204061" cy="1161410"/>
              <a:chOff x="6281725" y="1970150"/>
              <a:chExt cx="666000" cy="568700"/>
            </a:xfrm>
            <a:solidFill>
              <a:schemeClr val="bg1"/>
            </a:solidFill>
          </p:grpSpPr>
          <p:sp>
            <p:nvSpPr>
              <p:cNvPr id="719" name="Google Shape;719;p23"/>
              <p:cNvSpPr/>
              <p:nvPr/>
            </p:nvSpPr>
            <p:spPr bwMode="auto">
              <a:xfrm>
                <a:off x="6340350" y="1970150"/>
                <a:ext cx="607375" cy="568700"/>
              </a:xfrm>
              <a:custGeom>
                <a:avLst/>
                <a:gdLst/>
                <a:ahLst/>
                <a:cxnLst/>
                <a:rect l="l" t="t" r="r" b="b"/>
                <a:pathLst>
                  <a:path w="24295" h="22748" extrusionOk="0">
                    <a:moveTo>
                      <a:pt x="20682" y="1242"/>
                    </a:moveTo>
                    <a:cubicBezTo>
                      <a:pt x="20682" y="1397"/>
                      <a:pt x="20682" y="1540"/>
                      <a:pt x="20682" y="1695"/>
                    </a:cubicBezTo>
                    <a:cubicBezTo>
                      <a:pt x="20658" y="2147"/>
                      <a:pt x="20658" y="2599"/>
                      <a:pt x="20670" y="3052"/>
                    </a:cubicBezTo>
                    <a:cubicBezTo>
                      <a:pt x="20491" y="3385"/>
                      <a:pt x="20170" y="3659"/>
                      <a:pt x="19872" y="3921"/>
                    </a:cubicBezTo>
                    <a:cubicBezTo>
                      <a:pt x="19872" y="3766"/>
                      <a:pt x="19860" y="3611"/>
                      <a:pt x="19848" y="3445"/>
                    </a:cubicBezTo>
                    <a:cubicBezTo>
                      <a:pt x="19825" y="3254"/>
                      <a:pt x="19825" y="3052"/>
                      <a:pt x="19717" y="2897"/>
                    </a:cubicBezTo>
                    <a:cubicBezTo>
                      <a:pt x="19693" y="2848"/>
                      <a:pt x="19643" y="2821"/>
                      <a:pt x="19594" y="2821"/>
                    </a:cubicBezTo>
                    <a:cubicBezTo>
                      <a:pt x="19548" y="2821"/>
                      <a:pt x="19502" y="2845"/>
                      <a:pt x="19479" y="2897"/>
                    </a:cubicBezTo>
                    <a:cubicBezTo>
                      <a:pt x="19396" y="3052"/>
                      <a:pt x="19396" y="3230"/>
                      <a:pt x="19372" y="3409"/>
                    </a:cubicBezTo>
                    <a:cubicBezTo>
                      <a:pt x="19348" y="3588"/>
                      <a:pt x="19325" y="3766"/>
                      <a:pt x="19313" y="3945"/>
                    </a:cubicBezTo>
                    <a:cubicBezTo>
                      <a:pt x="19301" y="4123"/>
                      <a:pt x="19277" y="4290"/>
                      <a:pt x="19253" y="4469"/>
                    </a:cubicBezTo>
                    <a:cubicBezTo>
                      <a:pt x="19253" y="4481"/>
                      <a:pt x="19253" y="4493"/>
                      <a:pt x="19253" y="4504"/>
                    </a:cubicBezTo>
                    <a:lnTo>
                      <a:pt x="18813" y="4933"/>
                    </a:lnTo>
                    <a:cubicBezTo>
                      <a:pt x="18813" y="4921"/>
                      <a:pt x="18813" y="4897"/>
                      <a:pt x="18813" y="4885"/>
                    </a:cubicBezTo>
                    <a:cubicBezTo>
                      <a:pt x="18813" y="4743"/>
                      <a:pt x="18825" y="4588"/>
                      <a:pt x="18825" y="4445"/>
                    </a:cubicBezTo>
                    <a:cubicBezTo>
                      <a:pt x="18836" y="4290"/>
                      <a:pt x="18836" y="4147"/>
                      <a:pt x="18753" y="4004"/>
                    </a:cubicBezTo>
                    <a:cubicBezTo>
                      <a:pt x="18740" y="3971"/>
                      <a:pt x="18711" y="3956"/>
                      <a:pt x="18682" y="3956"/>
                    </a:cubicBezTo>
                    <a:cubicBezTo>
                      <a:pt x="18660" y="3956"/>
                      <a:pt x="18638" y="3965"/>
                      <a:pt x="18622" y="3981"/>
                    </a:cubicBezTo>
                    <a:cubicBezTo>
                      <a:pt x="18515" y="4100"/>
                      <a:pt x="18479" y="4243"/>
                      <a:pt x="18444" y="4397"/>
                    </a:cubicBezTo>
                    <a:cubicBezTo>
                      <a:pt x="18420" y="4552"/>
                      <a:pt x="18384" y="4707"/>
                      <a:pt x="18372" y="4874"/>
                    </a:cubicBezTo>
                    <a:cubicBezTo>
                      <a:pt x="18360" y="5016"/>
                      <a:pt x="18324" y="5171"/>
                      <a:pt x="18324" y="5326"/>
                    </a:cubicBezTo>
                    <a:lnTo>
                      <a:pt x="18324" y="5350"/>
                    </a:lnTo>
                    <a:cubicBezTo>
                      <a:pt x="18313" y="5409"/>
                      <a:pt x="18217" y="5469"/>
                      <a:pt x="18146" y="5540"/>
                    </a:cubicBezTo>
                    <a:cubicBezTo>
                      <a:pt x="18051" y="5636"/>
                      <a:pt x="17955" y="5731"/>
                      <a:pt x="17860" y="5826"/>
                    </a:cubicBezTo>
                    <a:cubicBezTo>
                      <a:pt x="17872" y="5540"/>
                      <a:pt x="17896" y="5243"/>
                      <a:pt x="17908" y="4957"/>
                    </a:cubicBezTo>
                    <a:cubicBezTo>
                      <a:pt x="17920" y="4659"/>
                      <a:pt x="17884" y="4421"/>
                      <a:pt x="18074" y="4183"/>
                    </a:cubicBezTo>
                    <a:cubicBezTo>
                      <a:pt x="18253" y="3933"/>
                      <a:pt x="18444" y="3695"/>
                      <a:pt x="18634" y="3457"/>
                    </a:cubicBezTo>
                    <a:cubicBezTo>
                      <a:pt x="19265" y="2671"/>
                      <a:pt x="19932" y="1909"/>
                      <a:pt x="20682" y="1242"/>
                    </a:cubicBezTo>
                    <a:close/>
                    <a:moveTo>
                      <a:pt x="20956" y="3945"/>
                    </a:moveTo>
                    <a:cubicBezTo>
                      <a:pt x="21087" y="4040"/>
                      <a:pt x="21230" y="4052"/>
                      <a:pt x="21420" y="4064"/>
                    </a:cubicBezTo>
                    <a:cubicBezTo>
                      <a:pt x="21682" y="4100"/>
                      <a:pt x="21932" y="4207"/>
                      <a:pt x="22182" y="4278"/>
                    </a:cubicBezTo>
                    <a:cubicBezTo>
                      <a:pt x="22384" y="4338"/>
                      <a:pt x="22599" y="4362"/>
                      <a:pt x="22801" y="4397"/>
                    </a:cubicBezTo>
                    <a:cubicBezTo>
                      <a:pt x="22194" y="5028"/>
                      <a:pt x="21563" y="5624"/>
                      <a:pt x="20860" y="6159"/>
                    </a:cubicBezTo>
                    <a:cubicBezTo>
                      <a:pt x="20646" y="6326"/>
                      <a:pt x="20396" y="6564"/>
                      <a:pt x="20158" y="6671"/>
                    </a:cubicBezTo>
                    <a:cubicBezTo>
                      <a:pt x="20101" y="6693"/>
                      <a:pt x="20036" y="6702"/>
                      <a:pt x="19965" y="6702"/>
                    </a:cubicBezTo>
                    <a:cubicBezTo>
                      <a:pt x="19726" y="6702"/>
                      <a:pt x="19432" y="6601"/>
                      <a:pt x="19229" y="6564"/>
                    </a:cubicBezTo>
                    <a:cubicBezTo>
                      <a:pt x="18908" y="6529"/>
                      <a:pt x="18586" y="6481"/>
                      <a:pt x="18265" y="6457"/>
                    </a:cubicBezTo>
                    <a:cubicBezTo>
                      <a:pt x="18479" y="6267"/>
                      <a:pt x="18682" y="6064"/>
                      <a:pt x="18896" y="5874"/>
                    </a:cubicBezTo>
                    <a:cubicBezTo>
                      <a:pt x="18955" y="5897"/>
                      <a:pt x="19015" y="5909"/>
                      <a:pt x="19051" y="5909"/>
                    </a:cubicBezTo>
                    <a:cubicBezTo>
                      <a:pt x="19085" y="5912"/>
                      <a:pt x="19119" y="5913"/>
                      <a:pt x="19152" y="5913"/>
                    </a:cubicBezTo>
                    <a:cubicBezTo>
                      <a:pt x="19293" y="5913"/>
                      <a:pt x="19428" y="5895"/>
                      <a:pt x="19563" y="5886"/>
                    </a:cubicBezTo>
                    <a:lnTo>
                      <a:pt x="20075" y="5886"/>
                    </a:lnTo>
                    <a:cubicBezTo>
                      <a:pt x="20158" y="5886"/>
                      <a:pt x="20229" y="5874"/>
                      <a:pt x="20313" y="5862"/>
                    </a:cubicBezTo>
                    <a:cubicBezTo>
                      <a:pt x="20384" y="5850"/>
                      <a:pt x="20432" y="5838"/>
                      <a:pt x="20491" y="5814"/>
                    </a:cubicBezTo>
                    <a:cubicBezTo>
                      <a:pt x="20515" y="5814"/>
                      <a:pt x="20527" y="5802"/>
                      <a:pt x="20551" y="5790"/>
                    </a:cubicBezTo>
                    <a:cubicBezTo>
                      <a:pt x="20575" y="5778"/>
                      <a:pt x="20587" y="5755"/>
                      <a:pt x="20610" y="5731"/>
                    </a:cubicBezTo>
                    <a:cubicBezTo>
                      <a:pt x="20658" y="5707"/>
                      <a:pt x="20670" y="5624"/>
                      <a:pt x="20622" y="5588"/>
                    </a:cubicBezTo>
                    <a:cubicBezTo>
                      <a:pt x="20610" y="5564"/>
                      <a:pt x="20599" y="5540"/>
                      <a:pt x="20587" y="5516"/>
                    </a:cubicBezTo>
                    <a:cubicBezTo>
                      <a:pt x="20563" y="5505"/>
                      <a:pt x="20539" y="5481"/>
                      <a:pt x="20515" y="5469"/>
                    </a:cubicBezTo>
                    <a:cubicBezTo>
                      <a:pt x="20479" y="5445"/>
                      <a:pt x="20432" y="5421"/>
                      <a:pt x="20372" y="5409"/>
                    </a:cubicBezTo>
                    <a:cubicBezTo>
                      <a:pt x="20289" y="5374"/>
                      <a:pt x="20206" y="5350"/>
                      <a:pt x="20110" y="5338"/>
                    </a:cubicBezTo>
                    <a:cubicBezTo>
                      <a:pt x="19944" y="5326"/>
                      <a:pt x="19777" y="5314"/>
                      <a:pt x="19622" y="5314"/>
                    </a:cubicBezTo>
                    <a:cubicBezTo>
                      <a:pt x="19563" y="5314"/>
                      <a:pt x="19515" y="5326"/>
                      <a:pt x="19467" y="5326"/>
                    </a:cubicBezTo>
                    <a:cubicBezTo>
                      <a:pt x="19610" y="5183"/>
                      <a:pt x="19753" y="5052"/>
                      <a:pt x="19896" y="4921"/>
                    </a:cubicBezTo>
                    <a:cubicBezTo>
                      <a:pt x="20003" y="4933"/>
                      <a:pt x="20122" y="4957"/>
                      <a:pt x="20229" y="4957"/>
                    </a:cubicBezTo>
                    <a:cubicBezTo>
                      <a:pt x="20396" y="4957"/>
                      <a:pt x="20551" y="4957"/>
                      <a:pt x="20718" y="4933"/>
                    </a:cubicBezTo>
                    <a:cubicBezTo>
                      <a:pt x="20896" y="4909"/>
                      <a:pt x="21087" y="4862"/>
                      <a:pt x="21206" y="4731"/>
                    </a:cubicBezTo>
                    <a:cubicBezTo>
                      <a:pt x="21265" y="4671"/>
                      <a:pt x="21253" y="4588"/>
                      <a:pt x="21182" y="4540"/>
                    </a:cubicBezTo>
                    <a:cubicBezTo>
                      <a:pt x="21039" y="4457"/>
                      <a:pt x="20860" y="4445"/>
                      <a:pt x="20706" y="4433"/>
                    </a:cubicBezTo>
                    <a:cubicBezTo>
                      <a:pt x="20610" y="4433"/>
                      <a:pt x="20515" y="4433"/>
                      <a:pt x="20432" y="4421"/>
                    </a:cubicBezTo>
                    <a:cubicBezTo>
                      <a:pt x="20599" y="4278"/>
                      <a:pt x="20777" y="4123"/>
                      <a:pt x="20944" y="3945"/>
                    </a:cubicBezTo>
                    <a:close/>
                    <a:moveTo>
                      <a:pt x="9605" y="11552"/>
                    </a:moveTo>
                    <a:cubicBezTo>
                      <a:pt x="9757" y="11552"/>
                      <a:pt x="9911" y="11569"/>
                      <a:pt x="10062" y="11601"/>
                    </a:cubicBezTo>
                    <a:cubicBezTo>
                      <a:pt x="10300" y="11648"/>
                      <a:pt x="10526" y="11720"/>
                      <a:pt x="10752" y="11803"/>
                    </a:cubicBezTo>
                    <a:cubicBezTo>
                      <a:pt x="10871" y="11851"/>
                      <a:pt x="11002" y="11910"/>
                      <a:pt x="11097" y="11982"/>
                    </a:cubicBezTo>
                    <a:cubicBezTo>
                      <a:pt x="11097" y="12005"/>
                      <a:pt x="11097" y="12029"/>
                      <a:pt x="11109" y="12053"/>
                    </a:cubicBezTo>
                    <a:cubicBezTo>
                      <a:pt x="11133" y="12089"/>
                      <a:pt x="11145" y="12124"/>
                      <a:pt x="11157" y="12148"/>
                    </a:cubicBezTo>
                    <a:cubicBezTo>
                      <a:pt x="11109" y="12196"/>
                      <a:pt x="11050" y="12243"/>
                      <a:pt x="11002" y="12291"/>
                    </a:cubicBezTo>
                    <a:cubicBezTo>
                      <a:pt x="10835" y="12446"/>
                      <a:pt x="10657" y="12613"/>
                      <a:pt x="10478" y="12791"/>
                    </a:cubicBezTo>
                    <a:cubicBezTo>
                      <a:pt x="10431" y="12744"/>
                      <a:pt x="10383" y="12708"/>
                      <a:pt x="10335" y="12672"/>
                    </a:cubicBezTo>
                    <a:cubicBezTo>
                      <a:pt x="10181" y="12589"/>
                      <a:pt x="10026" y="12541"/>
                      <a:pt x="9859" y="12541"/>
                    </a:cubicBezTo>
                    <a:cubicBezTo>
                      <a:pt x="9728" y="12541"/>
                      <a:pt x="9609" y="12565"/>
                      <a:pt x="9490" y="12624"/>
                    </a:cubicBezTo>
                    <a:cubicBezTo>
                      <a:pt x="9371" y="12660"/>
                      <a:pt x="9276" y="12732"/>
                      <a:pt x="9180" y="12827"/>
                    </a:cubicBezTo>
                    <a:cubicBezTo>
                      <a:pt x="9097" y="12910"/>
                      <a:pt x="9026" y="13005"/>
                      <a:pt x="8990" y="13125"/>
                    </a:cubicBezTo>
                    <a:cubicBezTo>
                      <a:pt x="8930" y="13244"/>
                      <a:pt x="8907" y="13363"/>
                      <a:pt x="8907" y="13494"/>
                    </a:cubicBezTo>
                    <a:lnTo>
                      <a:pt x="8942" y="13744"/>
                    </a:lnTo>
                    <a:cubicBezTo>
                      <a:pt x="8990" y="13898"/>
                      <a:pt x="9073" y="14041"/>
                      <a:pt x="9180" y="14160"/>
                    </a:cubicBezTo>
                    <a:lnTo>
                      <a:pt x="9383" y="14315"/>
                    </a:lnTo>
                    <a:cubicBezTo>
                      <a:pt x="9526" y="14399"/>
                      <a:pt x="9681" y="14434"/>
                      <a:pt x="9859" y="14434"/>
                    </a:cubicBezTo>
                    <a:cubicBezTo>
                      <a:pt x="9881" y="14436"/>
                      <a:pt x="9902" y="14437"/>
                      <a:pt x="9924" y="14437"/>
                    </a:cubicBezTo>
                    <a:cubicBezTo>
                      <a:pt x="10029" y="14437"/>
                      <a:pt x="10127" y="14412"/>
                      <a:pt x="10216" y="14363"/>
                    </a:cubicBezTo>
                    <a:cubicBezTo>
                      <a:pt x="10335" y="14315"/>
                      <a:pt x="10443" y="14256"/>
                      <a:pt x="10526" y="14160"/>
                    </a:cubicBezTo>
                    <a:cubicBezTo>
                      <a:pt x="10621" y="14077"/>
                      <a:pt x="10681" y="13970"/>
                      <a:pt x="10716" y="13851"/>
                    </a:cubicBezTo>
                    <a:cubicBezTo>
                      <a:pt x="10776" y="13744"/>
                      <a:pt x="10812" y="13625"/>
                      <a:pt x="10800" y="13494"/>
                    </a:cubicBezTo>
                    <a:cubicBezTo>
                      <a:pt x="10800" y="13434"/>
                      <a:pt x="10788" y="13375"/>
                      <a:pt x="10776" y="13303"/>
                    </a:cubicBezTo>
                    <a:cubicBezTo>
                      <a:pt x="10990" y="13136"/>
                      <a:pt x="11193" y="12946"/>
                      <a:pt x="11395" y="12767"/>
                    </a:cubicBezTo>
                    <a:cubicBezTo>
                      <a:pt x="11419" y="12875"/>
                      <a:pt x="11431" y="12970"/>
                      <a:pt x="11431" y="13065"/>
                    </a:cubicBezTo>
                    <a:cubicBezTo>
                      <a:pt x="11466" y="13458"/>
                      <a:pt x="11431" y="13875"/>
                      <a:pt x="11276" y="14232"/>
                    </a:cubicBezTo>
                    <a:cubicBezTo>
                      <a:pt x="10995" y="14884"/>
                      <a:pt x="10334" y="15206"/>
                      <a:pt x="9663" y="15206"/>
                    </a:cubicBezTo>
                    <a:cubicBezTo>
                      <a:pt x="9537" y="15206"/>
                      <a:pt x="9411" y="15195"/>
                      <a:pt x="9288" y="15172"/>
                    </a:cubicBezTo>
                    <a:cubicBezTo>
                      <a:pt x="8883" y="15101"/>
                      <a:pt x="8442" y="14946"/>
                      <a:pt x="8133" y="14660"/>
                    </a:cubicBezTo>
                    <a:cubicBezTo>
                      <a:pt x="7847" y="14387"/>
                      <a:pt x="7740" y="14006"/>
                      <a:pt x="7740" y="13625"/>
                    </a:cubicBezTo>
                    <a:cubicBezTo>
                      <a:pt x="7740" y="12910"/>
                      <a:pt x="8109" y="12148"/>
                      <a:pt x="8728" y="11779"/>
                    </a:cubicBezTo>
                    <a:cubicBezTo>
                      <a:pt x="8998" y="11620"/>
                      <a:pt x="9300" y="11552"/>
                      <a:pt x="9605" y="11552"/>
                    </a:cubicBezTo>
                    <a:close/>
                    <a:moveTo>
                      <a:pt x="9241" y="10154"/>
                    </a:moveTo>
                    <a:cubicBezTo>
                      <a:pt x="9962" y="10154"/>
                      <a:pt x="10716" y="10355"/>
                      <a:pt x="11383" y="10779"/>
                    </a:cubicBezTo>
                    <a:cubicBezTo>
                      <a:pt x="11621" y="10934"/>
                      <a:pt x="11836" y="11124"/>
                      <a:pt x="12026" y="11327"/>
                    </a:cubicBezTo>
                    <a:cubicBezTo>
                      <a:pt x="11824" y="11517"/>
                      <a:pt x="11633" y="11696"/>
                      <a:pt x="11443" y="11886"/>
                    </a:cubicBezTo>
                    <a:cubicBezTo>
                      <a:pt x="11300" y="11601"/>
                      <a:pt x="10812" y="11458"/>
                      <a:pt x="10573" y="11362"/>
                    </a:cubicBezTo>
                    <a:cubicBezTo>
                      <a:pt x="10260" y="11255"/>
                      <a:pt x="9917" y="11188"/>
                      <a:pt x="9579" y="11188"/>
                    </a:cubicBezTo>
                    <a:cubicBezTo>
                      <a:pt x="9391" y="11188"/>
                      <a:pt x="9204" y="11208"/>
                      <a:pt x="9026" y="11255"/>
                    </a:cubicBezTo>
                    <a:cubicBezTo>
                      <a:pt x="8145" y="11505"/>
                      <a:pt x="7526" y="12351"/>
                      <a:pt x="7395" y="13232"/>
                    </a:cubicBezTo>
                    <a:cubicBezTo>
                      <a:pt x="7323" y="13684"/>
                      <a:pt x="7359" y="14184"/>
                      <a:pt x="7597" y="14589"/>
                    </a:cubicBezTo>
                    <a:cubicBezTo>
                      <a:pt x="7859" y="15018"/>
                      <a:pt x="8311" y="15280"/>
                      <a:pt x="8776" y="15434"/>
                    </a:cubicBezTo>
                    <a:cubicBezTo>
                      <a:pt x="9062" y="15531"/>
                      <a:pt x="9368" y="15582"/>
                      <a:pt x="9671" y="15582"/>
                    </a:cubicBezTo>
                    <a:cubicBezTo>
                      <a:pt x="10341" y="15582"/>
                      <a:pt x="11001" y="15333"/>
                      <a:pt x="11419" y="14768"/>
                    </a:cubicBezTo>
                    <a:cubicBezTo>
                      <a:pt x="11740" y="14315"/>
                      <a:pt x="11847" y="13732"/>
                      <a:pt x="11824" y="13196"/>
                    </a:cubicBezTo>
                    <a:cubicBezTo>
                      <a:pt x="11824" y="12958"/>
                      <a:pt x="11788" y="12720"/>
                      <a:pt x="11716" y="12494"/>
                    </a:cubicBezTo>
                    <a:cubicBezTo>
                      <a:pt x="11955" y="12279"/>
                      <a:pt x="12193" y="12065"/>
                      <a:pt x="12431" y="11863"/>
                    </a:cubicBezTo>
                    <a:cubicBezTo>
                      <a:pt x="12943" y="12708"/>
                      <a:pt x="13098" y="13779"/>
                      <a:pt x="12693" y="14732"/>
                    </a:cubicBezTo>
                    <a:cubicBezTo>
                      <a:pt x="12162" y="15971"/>
                      <a:pt x="10943" y="16685"/>
                      <a:pt x="9665" y="16685"/>
                    </a:cubicBezTo>
                    <a:cubicBezTo>
                      <a:pt x="9567" y="16685"/>
                      <a:pt x="9469" y="16681"/>
                      <a:pt x="9371" y="16673"/>
                    </a:cubicBezTo>
                    <a:cubicBezTo>
                      <a:pt x="7799" y="16518"/>
                      <a:pt x="6597" y="15196"/>
                      <a:pt x="6287" y="13660"/>
                    </a:cubicBezTo>
                    <a:cubicBezTo>
                      <a:pt x="5819" y="11429"/>
                      <a:pt x="7428" y="10154"/>
                      <a:pt x="9241" y="10154"/>
                    </a:cubicBezTo>
                    <a:close/>
                    <a:moveTo>
                      <a:pt x="9208" y="7355"/>
                    </a:moveTo>
                    <a:cubicBezTo>
                      <a:pt x="9653" y="7355"/>
                      <a:pt x="10099" y="7405"/>
                      <a:pt x="10538" y="7505"/>
                    </a:cubicBezTo>
                    <a:cubicBezTo>
                      <a:pt x="11883" y="7826"/>
                      <a:pt x="12979" y="8576"/>
                      <a:pt x="13955" y="9517"/>
                    </a:cubicBezTo>
                    <a:cubicBezTo>
                      <a:pt x="13562" y="9886"/>
                      <a:pt x="13169" y="10255"/>
                      <a:pt x="12764" y="10636"/>
                    </a:cubicBezTo>
                    <a:cubicBezTo>
                      <a:pt x="11849" y="9721"/>
                      <a:pt x="10384" y="9215"/>
                      <a:pt x="8993" y="9215"/>
                    </a:cubicBezTo>
                    <a:cubicBezTo>
                      <a:pt x="8357" y="9215"/>
                      <a:pt x="7737" y="9321"/>
                      <a:pt x="7192" y="9541"/>
                    </a:cubicBezTo>
                    <a:cubicBezTo>
                      <a:pt x="5871" y="10065"/>
                      <a:pt x="5394" y="11482"/>
                      <a:pt x="5347" y="12803"/>
                    </a:cubicBezTo>
                    <a:cubicBezTo>
                      <a:pt x="5263" y="14791"/>
                      <a:pt x="6418" y="16625"/>
                      <a:pt x="8276" y="17351"/>
                    </a:cubicBezTo>
                    <a:cubicBezTo>
                      <a:pt x="8823" y="17566"/>
                      <a:pt x="9398" y="17693"/>
                      <a:pt x="9977" y="17693"/>
                    </a:cubicBezTo>
                    <a:cubicBezTo>
                      <a:pt x="10331" y="17693"/>
                      <a:pt x="10686" y="17646"/>
                      <a:pt x="11038" y="17542"/>
                    </a:cubicBezTo>
                    <a:cubicBezTo>
                      <a:pt x="11919" y="17268"/>
                      <a:pt x="12705" y="16708"/>
                      <a:pt x="13252" y="15970"/>
                    </a:cubicBezTo>
                    <a:cubicBezTo>
                      <a:pt x="14336" y="14541"/>
                      <a:pt x="14229" y="12577"/>
                      <a:pt x="13217" y="11160"/>
                    </a:cubicBezTo>
                    <a:cubicBezTo>
                      <a:pt x="13240" y="11136"/>
                      <a:pt x="13264" y="11112"/>
                      <a:pt x="13288" y="11089"/>
                    </a:cubicBezTo>
                    <a:cubicBezTo>
                      <a:pt x="13669" y="10743"/>
                      <a:pt x="14038" y="10398"/>
                      <a:pt x="14407" y="10053"/>
                    </a:cubicBezTo>
                    <a:cubicBezTo>
                      <a:pt x="15586" y="12124"/>
                      <a:pt x="16372" y="14601"/>
                      <a:pt x="15265" y="16851"/>
                    </a:cubicBezTo>
                    <a:cubicBezTo>
                      <a:pt x="14319" y="18771"/>
                      <a:pt x="12201" y="19405"/>
                      <a:pt x="10177" y="19405"/>
                    </a:cubicBezTo>
                    <a:cubicBezTo>
                      <a:pt x="9753" y="19405"/>
                      <a:pt x="9334" y="19377"/>
                      <a:pt x="8930" y="19328"/>
                    </a:cubicBezTo>
                    <a:cubicBezTo>
                      <a:pt x="6287" y="18994"/>
                      <a:pt x="4454" y="16732"/>
                      <a:pt x="3882" y="14232"/>
                    </a:cubicBezTo>
                    <a:cubicBezTo>
                      <a:pt x="3573" y="12946"/>
                      <a:pt x="3632" y="11553"/>
                      <a:pt x="4216" y="10350"/>
                    </a:cubicBezTo>
                    <a:cubicBezTo>
                      <a:pt x="4728" y="9303"/>
                      <a:pt x="5609" y="8481"/>
                      <a:pt x="6644" y="7957"/>
                    </a:cubicBezTo>
                    <a:cubicBezTo>
                      <a:pt x="7444" y="7553"/>
                      <a:pt x="8323" y="7355"/>
                      <a:pt x="9208" y="7355"/>
                    </a:cubicBezTo>
                    <a:close/>
                    <a:moveTo>
                      <a:pt x="8619" y="5193"/>
                    </a:moveTo>
                    <a:cubicBezTo>
                      <a:pt x="10427" y="5193"/>
                      <a:pt x="12317" y="5697"/>
                      <a:pt x="13991" y="6755"/>
                    </a:cubicBezTo>
                    <a:cubicBezTo>
                      <a:pt x="14562" y="7112"/>
                      <a:pt x="15074" y="7552"/>
                      <a:pt x="15538" y="8029"/>
                    </a:cubicBezTo>
                    <a:cubicBezTo>
                      <a:pt x="15455" y="8112"/>
                      <a:pt x="15372" y="8183"/>
                      <a:pt x="15300" y="8255"/>
                    </a:cubicBezTo>
                    <a:cubicBezTo>
                      <a:pt x="15003" y="8529"/>
                      <a:pt x="14717" y="8803"/>
                      <a:pt x="14431" y="9065"/>
                    </a:cubicBezTo>
                    <a:cubicBezTo>
                      <a:pt x="14409" y="9060"/>
                      <a:pt x="14386" y="9057"/>
                      <a:pt x="14364" y="9057"/>
                    </a:cubicBezTo>
                    <a:cubicBezTo>
                      <a:pt x="14281" y="9057"/>
                      <a:pt x="14202" y="9091"/>
                      <a:pt x="14145" y="9148"/>
                    </a:cubicBezTo>
                    <a:cubicBezTo>
                      <a:pt x="12921" y="7736"/>
                      <a:pt x="11026" y="6914"/>
                      <a:pt x="9155" y="6914"/>
                    </a:cubicBezTo>
                    <a:cubicBezTo>
                      <a:pt x="8533" y="6914"/>
                      <a:pt x="7914" y="7005"/>
                      <a:pt x="7323" y="7195"/>
                    </a:cubicBezTo>
                    <a:cubicBezTo>
                      <a:pt x="6156" y="7588"/>
                      <a:pt x="5097" y="8314"/>
                      <a:pt x="4358" y="9303"/>
                    </a:cubicBezTo>
                    <a:cubicBezTo>
                      <a:pt x="3537" y="10386"/>
                      <a:pt x="3192" y="11779"/>
                      <a:pt x="3275" y="13125"/>
                    </a:cubicBezTo>
                    <a:cubicBezTo>
                      <a:pt x="3430" y="15732"/>
                      <a:pt x="5037" y="18566"/>
                      <a:pt x="7585" y="19494"/>
                    </a:cubicBezTo>
                    <a:cubicBezTo>
                      <a:pt x="8346" y="19776"/>
                      <a:pt x="9195" y="19891"/>
                      <a:pt x="10040" y="19891"/>
                    </a:cubicBezTo>
                    <a:cubicBezTo>
                      <a:pt x="10623" y="19891"/>
                      <a:pt x="11203" y="19837"/>
                      <a:pt x="11752" y="19744"/>
                    </a:cubicBezTo>
                    <a:cubicBezTo>
                      <a:pt x="13014" y="19542"/>
                      <a:pt x="14276" y="19006"/>
                      <a:pt x="15134" y="18030"/>
                    </a:cubicBezTo>
                    <a:cubicBezTo>
                      <a:pt x="17289" y="15589"/>
                      <a:pt x="16336" y="12172"/>
                      <a:pt x="14872" y="9636"/>
                    </a:cubicBezTo>
                    <a:cubicBezTo>
                      <a:pt x="15253" y="9279"/>
                      <a:pt x="15634" y="8934"/>
                      <a:pt x="16015" y="8588"/>
                    </a:cubicBezTo>
                    <a:cubicBezTo>
                      <a:pt x="17777" y="10815"/>
                      <a:pt x="18432" y="13934"/>
                      <a:pt x="17265" y="16673"/>
                    </a:cubicBezTo>
                    <a:cubicBezTo>
                      <a:pt x="15944" y="19766"/>
                      <a:pt x="12913" y="21567"/>
                      <a:pt x="9716" y="21567"/>
                    </a:cubicBezTo>
                    <a:cubicBezTo>
                      <a:pt x="9455" y="21567"/>
                      <a:pt x="9193" y="21555"/>
                      <a:pt x="8930" y="21530"/>
                    </a:cubicBezTo>
                    <a:cubicBezTo>
                      <a:pt x="5001" y="21161"/>
                      <a:pt x="1989" y="17839"/>
                      <a:pt x="1191" y="13994"/>
                    </a:cubicBezTo>
                    <a:cubicBezTo>
                      <a:pt x="33" y="8381"/>
                      <a:pt x="4072" y="5193"/>
                      <a:pt x="8619" y="5193"/>
                    </a:cubicBezTo>
                    <a:close/>
                    <a:moveTo>
                      <a:pt x="20980" y="1"/>
                    </a:moveTo>
                    <a:cubicBezTo>
                      <a:pt x="20899" y="1"/>
                      <a:pt x="20819" y="22"/>
                      <a:pt x="20765" y="63"/>
                    </a:cubicBezTo>
                    <a:cubicBezTo>
                      <a:pt x="19587" y="944"/>
                      <a:pt x="18646" y="2040"/>
                      <a:pt x="17753" y="3183"/>
                    </a:cubicBezTo>
                    <a:cubicBezTo>
                      <a:pt x="17551" y="3445"/>
                      <a:pt x="17289" y="3695"/>
                      <a:pt x="17158" y="3992"/>
                    </a:cubicBezTo>
                    <a:cubicBezTo>
                      <a:pt x="17015" y="4314"/>
                      <a:pt x="17039" y="4683"/>
                      <a:pt x="17039" y="5016"/>
                    </a:cubicBezTo>
                    <a:cubicBezTo>
                      <a:pt x="17027" y="5255"/>
                      <a:pt x="16931" y="6112"/>
                      <a:pt x="17086" y="6564"/>
                    </a:cubicBezTo>
                    <a:cubicBezTo>
                      <a:pt x="16860" y="6779"/>
                      <a:pt x="16622" y="7005"/>
                      <a:pt x="16396" y="7219"/>
                    </a:cubicBezTo>
                    <a:cubicBezTo>
                      <a:pt x="14383" y="5247"/>
                      <a:pt x="11200" y="4157"/>
                      <a:pt x="8173" y="4157"/>
                    </a:cubicBezTo>
                    <a:cubicBezTo>
                      <a:pt x="6777" y="4157"/>
                      <a:pt x="5415" y="4389"/>
                      <a:pt x="4216" y="4874"/>
                    </a:cubicBezTo>
                    <a:cubicBezTo>
                      <a:pt x="1334" y="6028"/>
                      <a:pt x="275" y="9136"/>
                      <a:pt x="167" y="12029"/>
                    </a:cubicBezTo>
                    <a:cubicBezTo>
                      <a:pt x="1" y="16375"/>
                      <a:pt x="2537" y="20399"/>
                      <a:pt x="6597" y="21995"/>
                    </a:cubicBezTo>
                    <a:cubicBezTo>
                      <a:pt x="7800" y="22467"/>
                      <a:pt x="9063" y="22747"/>
                      <a:pt x="10331" y="22747"/>
                    </a:cubicBezTo>
                    <a:cubicBezTo>
                      <a:pt x="11109" y="22747"/>
                      <a:pt x="11888" y="22642"/>
                      <a:pt x="12657" y="22411"/>
                    </a:cubicBezTo>
                    <a:cubicBezTo>
                      <a:pt x="14598" y="21828"/>
                      <a:pt x="16300" y="20602"/>
                      <a:pt x="17515" y="18982"/>
                    </a:cubicBezTo>
                    <a:cubicBezTo>
                      <a:pt x="20051" y="15613"/>
                      <a:pt x="19610" y="10886"/>
                      <a:pt x="16908" y="7755"/>
                    </a:cubicBezTo>
                    <a:cubicBezTo>
                      <a:pt x="17158" y="7517"/>
                      <a:pt x="17408" y="7279"/>
                      <a:pt x="17658" y="7040"/>
                    </a:cubicBezTo>
                    <a:cubicBezTo>
                      <a:pt x="17836" y="7088"/>
                      <a:pt x="18015" y="7100"/>
                      <a:pt x="18193" y="7124"/>
                    </a:cubicBezTo>
                    <a:cubicBezTo>
                      <a:pt x="18563" y="7183"/>
                      <a:pt x="18920" y="7243"/>
                      <a:pt x="19277" y="7314"/>
                    </a:cubicBezTo>
                    <a:cubicBezTo>
                      <a:pt x="19527" y="7362"/>
                      <a:pt x="19808" y="7465"/>
                      <a:pt x="20076" y="7465"/>
                    </a:cubicBezTo>
                    <a:cubicBezTo>
                      <a:pt x="20140" y="7465"/>
                      <a:pt x="20203" y="7459"/>
                      <a:pt x="20265" y="7445"/>
                    </a:cubicBezTo>
                    <a:cubicBezTo>
                      <a:pt x="20575" y="7374"/>
                      <a:pt x="20872" y="7136"/>
                      <a:pt x="21134" y="6957"/>
                    </a:cubicBezTo>
                    <a:cubicBezTo>
                      <a:pt x="22230" y="6207"/>
                      <a:pt x="23218" y="5302"/>
                      <a:pt x="24087" y="4290"/>
                    </a:cubicBezTo>
                    <a:cubicBezTo>
                      <a:pt x="24294" y="4048"/>
                      <a:pt x="24190" y="3550"/>
                      <a:pt x="23816" y="3550"/>
                    </a:cubicBezTo>
                    <a:cubicBezTo>
                      <a:pt x="23804" y="3550"/>
                      <a:pt x="23791" y="3551"/>
                      <a:pt x="23778" y="3552"/>
                    </a:cubicBezTo>
                    <a:cubicBezTo>
                      <a:pt x="23669" y="3561"/>
                      <a:pt x="23562" y="3565"/>
                      <a:pt x="23456" y="3565"/>
                    </a:cubicBezTo>
                    <a:cubicBezTo>
                      <a:pt x="23006" y="3565"/>
                      <a:pt x="22578" y="3487"/>
                      <a:pt x="22134" y="3361"/>
                    </a:cubicBezTo>
                    <a:cubicBezTo>
                      <a:pt x="21896" y="3290"/>
                      <a:pt x="21634" y="3230"/>
                      <a:pt x="21384" y="3230"/>
                    </a:cubicBezTo>
                    <a:cubicBezTo>
                      <a:pt x="21396" y="3183"/>
                      <a:pt x="21408" y="3147"/>
                      <a:pt x="21408" y="3100"/>
                    </a:cubicBezTo>
                    <a:cubicBezTo>
                      <a:pt x="21396" y="2647"/>
                      <a:pt x="21372" y="2195"/>
                      <a:pt x="21325" y="1742"/>
                    </a:cubicBezTo>
                    <a:cubicBezTo>
                      <a:pt x="21289" y="1421"/>
                      <a:pt x="21265" y="1099"/>
                      <a:pt x="21241" y="766"/>
                    </a:cubicBezTo>
                    <a:cubicBezTo>
                      <a:pt x="21372" y="659"/>
                      <a:pt x="21456" y="492"/>
                      <a:pt x="21396" y="325"/>
                    </a:cubicBezTo>
                    <a:cubicBezTo>
                      <a:pt x="21361" y="206"/>
                      <a:pt x="21301" y="135"/>
                      <a:pt x="21194" y="63"/>
                    </a:cubicBezTo>
                    <a:cubicBezTo>
                      <a:pt x="21140" y="22"/>
                      <a:pt x="21060" y="1"/>
                      <a:pt x="20980"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20" name="Google Shape;720;p23"/>
              <p:cNvSpPr/>
              <p:nvPr/>
            </p:nvSpPr>
            <p:spPr bwMode="auto">
              <a:xfrm>
                <a:off x="6692175" y="2033375"/>
                <a:ext cx="22050" cy="34500"/>
              </a:xfrm>
              <a:custGeom>
                <a:avLst/>
                <a:gdLst/>
                <a:ahLst/>
                <a:cxnLst/>
                <a:rect l="l" t="t" r="r" b="b"/>
                <a:pathLst>
                  <a:path w="882" h="1380" extrusionOk="0">
                    <a:moveTo>
                      <a:pt x="572" y="0"/>
                    </a:moveTo>
                    <a:cubicBezTo>
                      <a:pt x="522" y="0"/>
                      <a:pt x="473" y="12"/>
                      <a:pt x="430" y="35"/>
                    </a:cubicBezTo>
                    <a:cubicBezTo>
                      <a:pt x="370" y="70"/>
                      <a:pt x="310" y="106"/>
                      <a:pt x="275" y="166"/>
                    </a:cubicBezTo>
                    <a:cubicBezTo>
                      <a:pt x="251" y="201"/>
                      <a:pt x="227" y="237"/>
                      <a:pt x="203" y="285"/>
                    </a:cubicBezTo>
                    <a:cubicBezTo>
                      <a:pt x="168" y="368"/>
                      <a:pt x="132" y="451"/>
                      <a:pt x="96" y="547"/>
                    </a:cubicBezTo>
                    <a:cubicBezTo>
                      <a:pt x="72" y="618"/>
                      <a:pt x="60" y="678"/>
                      <a:pt x="49" y="749"/>
                    </a:cubicBezTo>
                    <a:cubicBezTo>
                      <a:pt x="37" y="785"/>
                      <a:pt x="37" y="821"/>
                      <a:pt x="25" y="844"/>
                    </a:cubicBezTo>
                    <a:cubicBezTo>
                      <a:pt x="25" y="892"/>
                      <a:pt x="13" y="940"/>
                      <a:pt x="13" y="987"/>
                    </a:cubicBezTo>
                    <a:cubicBezTo>
                      <a:pt x="1" y="1071"/>
                      <a:pt x="25" y="1130"/>
                      <a:pt x="60" y="1202"/>
                    </a:cubicBezTo>
                    <a:cubicBezTo>
                      <a:pt x="123" y="1313"/>
                      <a:pt x="256" y="1380"/>
                      <a:pt x="386" y="1380"/>
                    </a:cubicBezTo>
                    <a:cubicBezTo>
                      <a:pt x="477" y="1380"/>
                      <a:pt x="568" y="1347"/>
                      <a:pt x="632" y="1273"/>
                    </a:cubicBezTo>
                    <a:cubicBezTo>
                      <a:pt x="656" y="1249"/>
                      <a:pt x="680" y="1213"/>
                      <a:pt x="703" y="1190"/>
                    </a:cubicBezTo>
                    <a:cubicBezTo>
                      <a:pt x="727" y="1130"/>
                      <a:pt x="751" y="1071"/>
                      <a:pt x="751" y="1011"/>
                    </a:cubicBezTo>
                    <a:cubicBezTo>
                      <a:pt x="751" y="1011"/>
                      <a:pt x="751" y="1023"/>
                      <a:pt x="751" y="1035"/>
                    </a:cubicBezTo>
                    <a:cubicBezTo>
                      <a:pt x="763" y="916"/>
                      <a:pt x="787" y="797"/>
                      <a:pt x="811" y="690"/>
                    </a:cubicBezTo>
                    <a:cubicBezTo>
                      <a:pt x="822" y="630"/>
                      <a:pt x="834" y="571"/>
                      <a:pt x="858" y="523"/>
                    </a:cubicBezTo>
                    <a:cubicBezTo>
                      <a:pt x="870" y="463"/>
                      <a:pt x="882" y="416"/>
                      <a:pt x="882" y="356"/>
                    </a:cubicBezTo>
                    <a:cubicBezTo>
                      <a:pt x="882" y="309"/>
                      <a:pt x="870" y="261"/>
                      <a:pt x="858" y="213"/>
                    </a:cubicBezTo>
                    <a:cubicBezTo>
                      <a:pt x="832" y="76"/>
                      <a:pt x="701" y="0"/>
                      <a:pt x="572"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21" name="Google Shape;721;p23"/>
              <p:cNvSpPr/>
              <p:nvPr/>
            </p:nvSpPr>
            <p:spPr bwMode="auto">
              <a:xfrm>
                <a:off x="6630275" y="2015750"/>
                <a:ext cx="18475" cy="35850"/>
              </a:xfrm>
              <a:custGeom>
                <a:avLst/>
                <a:gdLst/>
                <a:ahLst/>
                <a:cxnLst/>
                <a:rect l="l" t="t" r="r" b="b"/>
                <a:pathLst>
                  <a:path w="739" h="1434" extrusionOk="0">
                    <a:moveTo>
                      <a:pt x="462" y="1"/>
                    </a:moveTo>
                    <a:cubicBezTo>
                      <a:pt x="337" y="1"/>
                      <a:pt x="224" y="148"/>
                      <a:pt x="167" y="240"/>
                    </a:cubicBezTo>
                    <a:cubicBezTo>
                      <a:pt x="119" y="335"/>
                      <a:pt x="72" y="442"/>
                      <a:pt x="48" y="549"/>
                    </a:cubicBezTo>
                    <a:cubicBezTo>
                      <a:pt x="12" y="656"/>
                      <a:pt x="0" y="775"/>
                      <a:pt x="0" y="883"/>
                    </a:cubicBezTo>
                    <a:cubicBezTo>
                      <a:pt x="0" y="930"/>
                      <a:pt x="0" y="978"/>
                      <a:pt x="0" y="1025"/>
                    </a:cubicBezTo>
                    <a:cubicBezTo>
                      <a:pt x="12" y="1073"/>
                      <a:pt x="12" y="1121"/>
                      <a:pt x="24" y="1156"/>
                    </a:cubicBezTo>
                    <a:cubicBezTo>
                      <a:pt x="36" y="1216"/>
                      <a:pt x="72" y="1276"/>
                      <a:pt x="119" y="1311"/>
                    </a:cubicBezTo>
                    <a:cubicBezTo>
                      <a:pt x="131" y="1335"/>
                      <a:pt x="143" y="1335"/>
                      <a:pt x="155" y="1347"/>
                    </a:cubicBezTo>
                    <a:lnTo>
                      <a:pt x="167" y="1347"/>
                    </a:lnTo>
                    <a:cubicBezTo>
                      <a:pt x="217" y="1407"/>
                      <a:pt x="292" y="1433"/>
                      <a:pt x="364" y="1433"/>
                    </a:cubicBezTo>
                    <a:cubicBezTo>
                      <a:pt x="378" y="1433"/>
                      <a:pt x="392" y="1432"/>
                      <a:pt x="405" y="1430"/>
                    </a:cubicBezTo>
                    <a:cubicBezTo>
                      <a:pt x="500" y="1406"/>
                      <a:pt x="572" y="1359"/>
                      <a:pt x="631" y="1276"/>
                    </a:cubicBezTo>
                    <a:lnTo>
                      <a:pt x="631" y="1276"/>
                    </a:lnTo>
                    <a:cubicBezTo>
                      <a:pt x="617" y="1300"/>
                      <a:pt x="610" y="1313"/>
                      <a:pt x="612" y="1313"/>
                    </a:cubicBezTo>
                    <a:cubicBezTo>
                      <a:pt x="614" y="1313"/>
                      <a:pt x="632" y="1288"/>
                      <a:pt x="667" y="1240"/>
                    </a:cubicBezTo>
                    <a:cubicBezTo>
                      <a:pt x="679" y="1216"/>
                      <a:pt x="703" y="1180"/>
                      <a:pt x="703" y="1145"/>
                    </a:cubicBezTo>
                    <a:cubicBezTo>
                      <a:pt x="715" y="1097"/>
                      <a:pt x="715" y="1049"/>
                      <a:pt x="715" y="1002"/>
                    </a:cubicBezTo>
                    <a:cubicBezTo>
                      <a:pt x="715" y="954"/>
                      <a:pt x="727" y="918"/>
                      <a:pt x="727" y="871"/>
                    </a:cubicBezTo>
                    <a:cubicBezTo>
                      <a:pt x="739" y="775"/>
                      <a:pt x="727" y="692"/>
                      <a:pt x="727" y="609"/>
                    </a:cubicBezTo>
                    <a:cubicBezTo>
                      <a:pt x="727" y="525"/>
                      <a:pt x="727" y="442"/>
                      <a:pt x="727" y="359"/>
                    </a:cubicBezTo>
                    <a:cubicBezTo>
                      <a:pt x="715" y="299"/>
                      <a:pt x="715" y="240"/>
                      <a:pt x="691" y="180"/>
                    </a:cubicBezTo>
                    <a:cubicBezTo>
                      <a:pt x="667" y="73"/>
                      <a:pt x="584" y="13"/>
                      <a:pt x="477" y="2"/>
                    </a:cubicBezTo>
                    <a:cubicBezTo>
                      <a:pt x="472" y="1"/>
                      <a:pt x="467" y="1"/>
                      <a:pt x="462"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22" name="Google Shape;722;p23"/>
              <p:cNvSpPr/>
              <p:nvPr/>
            </p:nvSpPr>
            <p:spPr bwMode="auto">
              <a:xfrm>
                <a:off x="6528175" y="2025675"/>
                <a:ext cx="19075" cy="36100"/>
              </a:xfrm>
              <a:custGeom>
                <a:avLst/>
                <a:gdLst/>
                <a:ahLst/>
                <a:cxnLst/>
                <a:rect l="l" t="t" r="r" b="b"/>
                <a:pathLst>
                  <a:path w="763" h="1444" extrusionOk="0">
                    <a:moveTo>
                      <a:pt x="274" y="0"/>
                    </a:moveTo>
                    <a:cubicBezTo>
                      <a:pt x="236" y="0"/>
                      <a:pt x="199" y="17"/>
                      <a:pt x="179" y="57"/>
                    </a:cubicBezTo>
                    <a:cubicBezTo>
                      <a:pt x="179" y="57"/>
                      <a:pt x="179" y="69"/>
                      <a:pt x="179" y="69"/>
                    </a:cubicBezTo>
                    <a:cubicBezTo>
                      <a:pt x="120" y="105"/>
                      <a:pt x="72" y="152"/>
                      <a:pt x="48" y="224"/>
                    </a:cubicBezTo>
                    <a:cubicBezTo>
                      <a:pt x="36" y="259"/>
                      <a:pt x="36" y="307"/>
                      <a:pt x="24" y="355"/>
                    </a:cubicBezTo>
                    <a:cubicBezTo>
                      <a:pt x="1" y="462"/>
                      <a:pt x="1" y="569"/>
                      <a:pt x="13" y="688"/>
                    </a:cubicBezTo>
                    <a:cubicBezTo>
                      <a:pt x="13" y="807"/>
                      <a:pt x="24" y="926"/>
                      <a:pt x="60" y="1033"/>
                    </a:cubicBezTo>
                    <a:cubicBezTo>
                      <a:pt x="72" y="1093"/>
                      <a:pt x="108" y="1164"/>
                      <a:pt x="132" y="1224"/>
                    </a:cubicBezTo>
                    <a:cubicBezTo>
                      <a:pt x="167" y="1295"/>
                      <a:pt x="227" y="1367"/>
                      <a:pt x="310" y="1402"/>
                    </a:cubicBezTo>
                    <a:cubicBezTo>
                      <a:pt x="364" y="1426"/>
                      <a:pt x="414" y="1444"/>
                      <a:pt x="468" y="1444"/>
                    </a:cubicBezTo>
                    <a:cubicBezTo>
                      <a:pt x="497" y="1444"/>
                      <a:pt x="527" y="1439"/>
                      <a:pt x="560" y="1426"/>
                    </a:cubicBezTo>
                    <a:cubicBezTo>
                      <a:pt x="644" y="1390"/>
                      <a:pt x="691" y="1319"/>
                      <a:pt x="715" y="1236"/>
                    </a:cubicBezTo>
                    <a:cubicBezTo>
                      <a:pt x="763" y="1117"/>
                      <a:pt x="727" y="986"/>
                      <a:pt x="679" y="867"/>
                    </a:cubicBezTo>
                    <a:cubicBezTo>
                      <a:pt x="655" y="783"/>
                      <a:pt x="620" y="700"/>
                      <a:pt x="596" y="605"/>
                    </a:cubicBezTo>
                    <a:cubicBezTo>
                      <a:pt x="572" y="521"/>
                      <a:pt x="560" y="438"/>
                      <a:pt x="524" y="355"/>
                    </a:cubicBezTo>
                    <a:cubicBezTo>
                      <a:pt x="513" y="307"/>
                      <a:pt x="513" y="259"/>
                      <a:pt x="489" y="224"/>
                    </a:cubicBezTo>
                    <a:cubicBezTo>
                      <a:pt x="477" y="176"/>
                      <a:pt x="429" y="152"/>
                      <a:pt x="405" y="117"/>
                    </a:cubicBezTo>
                    <a:cubicBezTo>
                      <a:pt x="394" y="105"/>
                      <a:pt x="394" y="93"/>
                      <a:pt x="394" y="81"/>
                    </a:cubicBezTo>
                    <a:cubicBezTo>
                      <a:pt x="380" y="32"/>
                      <a:pt x="326" y="0"/>
                      <a:pt x="274"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23" name="Google Shape;723;p23"/>
              <p:cNvSpPr/>
              <p:nvPr/>
            </p:nvSpPr>
            <p:spPr bwMode="auto">
              <a:xfrm>
                <a:off x="6429650" y="2042275"/>
                <a:ext cx="18475" cy="28625"/>
              </a:xfrm>
              <a:custGeom>
                <a:avLst/>
                <a:gdLst/>
                <a:ahLst/>
                <a:cxnLst/>
                <a:rect l="l" t="t" r="r" b="b"/>
                <a:pathLst>
                  <a:path w="739" h="1145" extrusionOk="0">
                    <a:moveTo>
                      <a:pt x="114" y="0"/>
                    </a:moveTo>
                    <a:cubicBezTo>
                      <a:pt x="85" y="0"/>
                      <a:pt x="56" y="16"/>
                      <a:pt x="48" y="48"/>
                    </a:cubicBezTo>
                    <a:cubicBezTo>
                      <a:pt x="24" y="84"/>
                      <a:pt x="1" y="131"/>
                      <a:pt x="1" y="179"/>
                    </a:cubicBezTo>
                    <a:cubicBezTo>
                      <a:pt x="1" y="215"/>
                      <a:pt x="1" y="262"/>
                      <a:pt x="1" y="298"/>
                    </a:cubicBezTo>
                    <a:cubicBezTo>
                      <a:pt x="13" y="405"/>
                      <a:pt x="24" y="500"/>
                      <a:pt x="60" y="596"/>
                    </a:cubicBezTo>
                    <a:cubicBezTo>
                      <a:pt x="96" y="679"/>
                      <a:pt x="132" y="786"/>
                      <a:pt x="179" y="869"/>
                    </a:cubicBezTo>
                    <a:cubicBezTo>
                      <a:pt x="215" y="917"/>
                      <a:pt x="251" y="977"/>
                      <a:pt x="286" y="1012"/>
                    </a:cubicBezTo>
                    <a:cubicBezTo>
                      <a:pt x="334" y="1048"/>
                      <a:pt x="382" y="1084"/>
                      <a:pt x="429" y="1096"/>
                    </a:cubicBezTo>
                    <a:cubicBezTo>
                      <a:pt x="453" y="1096"/>
                      <a:pt x="477" y="1084"/>
                      <a:pt x="501" y="1084"/>
                    </a:cubicBezTo>
                    <a:cubicBezTo>
                      <a:pt x="528" y="1127"/>
                      <a:pt x="554" y="1144"/>
                      <a:pt x="580" y="1144"/>
                    </a:cubicBezTo>
                    <a:cubicBezTo>
                      <a:pt x="644" y="1144"/>
                      <a:pt x="698" y="1033"/>
                      <a:pt x="715" y="965"/>
                    </a:cubicBezTo>
                    <a:cubicBezTo>
                      <a:pt x="739" y="893"/>
                      <a:pt x="739" y="834"/>
                      <a:pt x="715" y="762"/>
                    </a:cubicBezTo>
                    <a:cubicBezTo>
                      <a:pt x="703" y="703"/>
                      <a:pt x="667" y="655"/>
                      <a:pt x="632" y="607"/>
                    </a:cubicBezTo>
                    <a:cubicBezTo>
                      <a:pt x="596" y="536"/>
                      <a:pt x="536" y="476"/>
                      <a:pt x="489" y="405"/>
                    </a:cubicBezTo>
                    <a:cubicBezTo>
                      <a:pt x="465" y="357"/>
                      <a:pt x="429" y="310"/>
                      <a:pt x="394" y="262"/>
                    </a:cubicBezTo>
                    <a:cubicBezTo>
                      <a:pt x="382" y="250"/>
                      <a:pt x="370" y="238"/>
                      <a:pt x="358" y="226"/>
                    </a:cubicBezTo>
                    <a:cubicBezTo>
                      <a:pt x="358" y="215"/>
                      <a:pt x="346" y="203"/>
                      <a:pt x="346" y="203"/>
                    </a:cubicBezTo>
                    <a:cubicBezTo>
                      <a:pt x="346" y="203"/>
                      <a:pt x="334" y="191"/>
                      <a:pt x="334" y="191"/>
                    </a:cubicBezTo>
                    <a:cubicBezTo>
                      <a:pt x="334" y="191"/>
                      <a:pt x="322" y="179"/>
                      <a:pt x="322" y="179"/>
                    </a:cubicBezTo>
                    <a:cubicBezTo>
                      <a:pt x="322" y="167"/>
                      <a:pt x="310" y="167"/>
                      <a:pt x="310" y="155"/>
                    </a:cubicBezTo>
                    <a:cubicBezTo>
                      <a:pt x="298" y="131"/>
                      <a:pt x="274" y="119"/>
                      <a:pt x="263" y="95"/>
                    </a:cubicBezTo>
                    <a:cubicBezTo>
                      <a:pt x="239" y="60"/>
                      <a:pt x="191" y="36"/>
                      <a:pt x="155" y="12"/>
                    </a:cubicBezTo>
                    <a:cubicBezTo>
                      <a:pt x="144" y="4"/>
                      <a:pt x="129" y="0"/>
                      <a:pt x="114"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24" name="Google Shape;724;p23"/>
              <p:cNvSpPr/>
              <p:nvPr/>
            </p:nvSpPr>
            <p:spPr bwMode="auto">
              <a:xfrm>
                <a:off x="6339475" y="2105550"/>
                <a:ext cx="25600" cy="26050"/>
              </a:xfrm>
              <a:custGeom>
                <a:avLst/>
                <a:gdLst/>
                <a:ahLst/>
                <a:cxnLst/>
                <a:rect l="l" t="t" r="r" b="b"/>
                <a:pathLst>
                  <a:path w="1024" h="1042" extrusionOk="0">
                    <a:moveTo>
                      <a:pt x="284" y="0"/>
                    </a:moveTo>
                    <a:cubicBezTo>
                      <a:pt x="245" y="0"/>
                      <a:pt x="209" y="9"/>
                      <a:pt x="167" y="17"/>
                    </a:cubicBezTo>
                    <a:cubicBezTo>
                      <a:pt x="119" y="29"/>
                      <a:pt x="83" y="65"/>
                      <a:pt x="60" y="100"/>
                    </a:cubicBezTo>
                    <a:cubicBezTo>
                      <a:pt x="24" y="136"/>
                      <a:pt x="12" y="172"/>
                      <a:pt x="12" y="231"/>
                    </a:cubicBezTo>
                    <a:cubicBezTo>
                      <a:pt x="12" y="243"/>
                      <a:pt x="12" y="267"/>
                      <a:pt x="0" y="279"/>
                    </a:cubicBezTo>
                    <a:cubicBezTo>
                      <a:pt x="0" y="327"/>
                      <a:pt x="24" y="398"/>
                      <a:pt x="48" y="434"/>
                    </a:cubicBezTo>
                    <a:cubicBezTo>
                      <a:pt x="60" y="458"/>
                      <a:pt x="83" y="493"/>
                      <a:pt x="107" y="517"/>
                    </a:cubicBezTo>
                    <a:cubicBezTo>
                      <a:pt x="137" y="547"/>
                      <a:pt x="166" y="584"/>
                      <a:pt x="189" y="616"/>
                    </a:cubicBezTo>
                    <a:lnTo>
                      <a:pt x="189" y="616"/>
                    </a:lnTo>
                    <a:cubicBezTo>
                      <a:pt x="177" y="603"/>
                      <a:pt x="166" y="590"/>
                      <a:pt x="155" y="577"/>
                    </a:cubicBezTo>
                    <a:lnTo>
                      <a:pt x="155" y="577"/>
                    </a:lnTo>
                    <a:lnTo>
                      <a:pt x="202" y="636"/>
                    </a:lnTo>
                    <a:cubicBezTo>
                      <a:pt x="198" y="630"/>
                      <a:pt x="194" y="623"/>
                      <a:pt x="189" y="616"/>
                    </a:cubicBezTo>
                    <a:lnTo>
                      <a:pt x="189" y="616"/>
                    </a:lnTo>
                    <a:cubicBezTo>
                      <a:pt x="249" y="686"/>
                      <a:pt x="309" y="757"/>
                      <a:pt x="369" y="827"/>
                    </a:cubicBezTo>
                    <a:cubicBezTo>
                      <a:pt x="417" y="886"/>
                      <a:pt x="452" y="922"/>
                      <a:pt x="512" y="970"/>
                    </a:cubicBezTo>
                    <a:cubicBezTo>
                      <a:pt x="536" y="970"/>
                      <a:pt x="548" y="982"/>
                      <a:pt x="572" y="993"/>
                    </a:cubicBezTo>
                    <a:cubicBezTo>
                      <a:pt x="631" y="1029"/>
                      <a:pt x="691" y="1041"/>
                      <a:pt x="762" y="1041"/>
                    </a:cubicBezTo>
                    <a:lnTo>
                      <a:pt x="798" y="1041"/>
                    </a:lnTo>
                    <a:cubicBezTo>
                      <a:pt x="893" y="1029"/>
                      <a:pt x="953" y="982"/>
                      <a:pt x="988" y="886"/>
                    </a:cubicBezTo>
                    <a:cubicBezTo>
                      <a:pt x="988" y="885"/>
                      <a:pt x="988" y="884"/>
                      <a:pt x="988" y="883"/>
                    </a:cubicBezTo>
                    <a:lnTo>
                      <a:pt x="988" y="883"/>
                    </a:lnTo>
                    <a:cubicBezTo>
                      <a:pt x="1024" y="797"/>
                      <a:pt x="1022" y="712"/>
                      <a:pt x="1000" y="636"/>
                    </a:cubicBezTo>
                    <a:cubicBezTo>
                      <a:pt x="976" y="589"/>
                      <a:pt x="964" y="553"/>
                      <a:pt x="953" y="517"/>
                    </a:cubicBezTo>
                    <a:cubicBezTo>
                      <a:pt x="929" y="481"/>
                      <a:pt x="893" y="446"/>
                      <a:pt x="869" y="422"/>
                    </a:cubicBezTo>
                    <a:cubicBezTo>
                      <a:pt x="822" y="362"/>
                      <a:pt x="774" y="315"/>
                      <a:pt x="726" y="267"/>
                    </a:cubicBezTo>
                    <a:cubicBezTo>
                      <a:pt x="667" y="196"/>
                      <a:pt x="583" y="148"/>
                      <a:pt x="512" y="89"/>
                    </a:cubicBezTo>
                    <a:cubicBezTo>
                      <a:pt x="464" y="53"/>
                      <a:pt x="405" y="17"/>
                      <a:pt x="333" y="5"/>
                    </a:cubicBezTo>
                    <a:cubicBezTo>
                      <a:pt x="316" y="2"/>
                      <a:pt x="300" y="0"/>
                      <a:pt x="284"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25" name="Google Shape;725;p23"/>
              <p:cNvSpPr/>
              <p:nvPr/>
            </p:nvSpPr>
            <p:spPr bwMode="auto">
              <a:xfrm>
                <a:off x="6281725" y="2233950"/>
                <a:ext cx="36925" cy="21750"/>
              </a:xfrm>
              <a:custGeom>
                <a:avLst/>
                <a:gdLst/>
                <a:ahLst/>
                <a:cxnLst/>
                <a:rect l="l" t="t" r="r" b="b"/>
                <a:pathLst>
                  <a:path w="1477" h="870" extrusionOk="0">
                    <a:moveTo>
                      <a:pt x="262" y="1"/>
                    </a:moveTo>
                    <a:cubicBezTo>
                      <a:pt x="131" y="13"/>
                      <a:pt x="36" y="96"/>
                      <a:pt x="12" y="227"/>
                    </a:cubicBezTo>
                    <a:cubicBezTo>
                      <a:pt x="0" y="370"/>
                      <a:pt x="131" y="477"/>
                      <a:pt x="226" y="572"/>
                    </a:cubicBezTo>
                    <a:cubicBezTo>
                      <a:pt x="310" y="656"/>
                      <a:pt x="405" y="703"/>
                      <a:pt x="512" y="751"/>
                    </a:cubicBezTo>
                    <a:cubicBezTo>
                      <a:pt x="572" y="787"/>
                      <a:pt x="643" y="822"/>
                      <a:pt x="715" y="834"/>
                    </a:cubicBezTo>
                    <a:cubicBezTo>
                      <a:pt x="774" y="846"/>
                      <a:pt x="846" y="858"/>
                      <a:pt x="917" y="858"/>
                    </a:cubicBezTo>
                    <a:cubicBezTo>
                      <a:pt x="965" y="870"/>
                      <a:pt x="1012" y="870"/>
                      <a:pt x="1060" y="870"/>
                    </a:cubicBezTo>
                    <a:cubicBezTo>
                      <a:pt x="1155" y="870"/>
                      <a:pt x="1227" y="834"/>
                      <a:pt x="1298" y="787"/>
                    </a:cubicBezTo>
                    <a:cubicBezTo>
                      <a:pt x="1429" y="703"/>
                      <a:pt x="1477" y="501"/>
                      <a:pt x="1358" y="394"/>
                    </a:cubicBezTo>
                    <a:cubicBezTo>
                      <a:pt x="1286" y="334"/>
                      <a:pt x="1238" y="275"/>
                      <a:pt x="1143" y="251"/>
                    </a:cubicBezTo>
                    <a:cubicBezTo>
                      <a:pt x="1096" y="239"/>
                      <a:pt x="1048" y="227"/>
                      <a:pt x="1000" y="215"/>
                    </a:cubicBezTo>
                    <a:cubicBezTo>
                      <a:pt x="953" y="203"/>
                      <a:pt x="905" y="179"/>
                      <a:pt x="857" y="168"/>
                    </a:cubicBezTo>
                    <a:cubicBezTo>
                      <a:pt x="810" y="156"/>
                      <a:pt x="762" y="144"/>
                      <a:pt x="727" y="132"/>
                    </a:cubicBezTo>
                    <a:cubicBezTo>
                      <a:pt x="679" y="120"/>
                      <a:pt x="631" y="96"/>
                      <a:pt x="596" y="84"/>
                    </a:cubicBezTo>
                    <a:cubicBezTo>
                      <a:pt x="548" y="72"/>
                      <a:pt x="488" y="60"/>
                      <a:pt x="441" y="48"/>
                    </a:cubicBezTo>
                    <a:cubicBezTo>
                      <a:pt x="381" y="37"/>
                      <a:pt x="322" y="1"/>
                      <a:pt x="262"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26" name="Google Shape;726;p23"/>
              <p:cNvSpPr/>
              <p:nvPr/>
            </p:nvSpPr>
            <p:spPr bwMode="auto">
              <a:xfrm>
                <a:off x="6294225" y="2341400"/>
                <a:ext cx="38125" cy="19975"/>
              </a:xfrm>
              <a:custGeom>
                <a:avLst/>
                <a:gdLst/>
                <a:ahLst/>
                <a:cxnLst/>
                <a:rect l="l" t="t" r="r" b="b"/>
                <a:pathLst>
                  <a:path w="1525" h="799" extrusionOk="0">
                    <a:moveTo>
                      <a:pt x="1203" y="1"/>
                    </a:moveTo>
                    <a:cubicBezTo>
                      <a:pt x="1179" y="1"/>
                      <a:pt x="1155" y="1"/>
                      <a:pt x="1131" y="13"/>
                    </a:cubicBezTo>
                    <a:cubicBezTo>
                      <a:pt x="1108" y="13"/>
                      <a:pt x="1048" y="13"/>
                      <a:pt x="1024" y="25"/>
                    </a:cubicBezTo>
                    <a:cubicBezTo>
                      <a:pt x="1000" y="37"/>
                      <a:pt x="989" y="37"/>
                      <a:pt x="965" y="49"/>
                    </a:cubicBezTo>
                    <a:cubicBezTo>
                      <a:pt x="869" y="84"/>
                      <a:pt x="774" y="108"/>
                      <a:pt x="679" y="132"/>
                    </a:cubicBezTo>
                    <a:cubicBezTo>
                      <a:pt x="631" y="144"/>
                      <a:pt x="584" y="156"/>
                      <a:pt x="548" y="168"/>
                    </a:cubicBezTo>
                    <a:lnTo>
                      <a:pt x="524" y="168"/>
                    </a:lnTo>
                    <a:cubicBezTo>
                      <a:pt x="477" y="180"/>
                      <a:pt x="441" y="180"/>
                      <a:pt x="393" y="191"/>
                    </a:cubicBezTo>
                    <a:cubicBezTo>
                      <a:pt x="369" y="203"/>
                      <a:pt x="346" y="203"/>
                      <a:pt x="334" y="203"/>
                    </a:cubicBezTo>
                    <a:cubicBezTo>
                      <a:pt x="317" y="212"/>
                      <a:pt x="276" y="220"/>
                      <a:pt x="279" y="220"/>
                    </a:cubicBezTo>
                    <a:cubicBezTo>
                      <a:pt x="280" y="220"/>
                      <a:pt x="289" y="219"/>
                      <a:pt x="310" y="215"/>
                    </a:cubicBezTo>
                    <a:lnTo>
                      <a:pt x="310" y="215"/>
                    </a:lnTo>
                    <a:cubicBezTo>
                      <a:pt x="238" y="227"/>
                      <a:pt x="179" y="251"/>
                      <a:pt x="131" y="287"/>
                    </a:cubicBezTo>
                    <a:lnTo>
                      <a:pt x="119" y="287"/>
                    </a:lnTo>
                    <a:cubicBezTo>
                      <a:pt x="60" y="299"/>
                      <a:pt x="0" y="358"/>
                      <a:pt x="48" y="418"/>
                    </a:cubicBezTo>
                    <a:cubicBezTo>
                      <a:pt x="48" y="430"/>
                      <a:pt x="60" y="441"/>
                      <a:pt x="72" y="453"/>
                    </a:cubicBezTo>
                    <a:cubicBezTo>
                      <a:pt x="96" y="584"/>
                      <a:pt x="227" y="668"/>
                      <a:pt x="334" y="715"/>
                    </a:cubicBezTo>
                    <a:cubicBezTo>
                      <a:pt x="465" y="787"/>
                      <a:pt x="619" y="799"/>
                      <a:pt x="774" y="799"/>
                    </a:cubicBezTo>
                    <a:cubicBezTo>
                      <a:pt x="941" y="787"/>
                      <a:pt x="1072" y="739"/>
                      <a:pt x="1227" y="680"/>
                    </a:cubicBezTo>
                    <a:cubicBezTo>
                      <a:pt x="1381" y="596"/>
                      <a:pt x="1524" y="418"/>
                      <a:pt x="1489" y="239"/>
                    </a:cubicBezTo>
                    <a:cubicBezTo>
                      <a:pt x="1500" y="215"/>
                      <a:pt x="1500" y="191"/>
                      <a:pt x="1500" y="168"/>
                    </a:cubicBezTo>
                    <a:cubicBezTo>
                      <a:pt x="1500" y="120"/>
                      <a:pt x="1465" y="60"/>
                      <a:pt x="1405" y="49"/>
                    </a:cubicBezTo>
                    <a:cubicBezTo>
                      <a:pt x="1393" y="37"/>
                      <a:pt x="1370" y="37"/>
                      <a:pt x="1358" y="37"/>
                    </a:cubicBezTo>
                    <a:cubicBezTo>
                      <a:pt x="1334" y="37"/>
                      <a:pt x="1334" y="37"/>
                      <a:pt x="1322" y="25"/>
                    </a:cubicBezTo>
                    <a:cubicBezTo>
                      <a:pt x="1286" y="13"/>
                      <a:pt x="1239" y="1"/>
                      <a:pt x="1203"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27" name="Google Shape;727;p23"/>
              <p:cNvSpPr/>
              <p:nvPr/>
            </p:nvSpPr>
            <p:spPr bwMode="auto">
              <a:xfrm>
                <a:off x="6381725" y="2460775"/>
                <a:ext cx="25" cy="324"/>
              </a:xfrm>
              <a:custGeom>
                <a:avLst/>
                <a:gdLst/>
                <a:ahLst/>
                <a:cxnLst/>
                <a:rect l="l" t="t" r="r" b="b"/>
                <a:pathLst>
                  <a:path w="1" h="13" extrusionOk="0">
                    <a:moveTo>
                      <a:pt x="1" y="0"/>
                    </a:moveTo>
                    <a:cubicBezTo>
                      <a:pt x="1" y="0"/>
                      <a:pt x="1" y="0"/>
                      <a:pt x="1" y="0"/>
                    </a:cubicBezTo>
                    <a:cubicBezTo>
                      <a:pt x="1" y="0"/>
                      <a:pt x="1" y="12"/>
                      <a:pt x="1" y="12"/>
                    </a:cubicBezTo>
                    <a:cubicBezTo>
                      <a:pt x="1" y="12"/>
                      <a:pt x="1" y="0"/>
                      <a:pt x="1"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28" name="Google Shape;728;p23"/>
              <p:cNvSpPr/>
              <p:nvPr/>
            </p:nvSpPr>
            <p:spPr bwMode="auto">
              <a:xfrm>
                <a:off x="6381725" y="2460775"/>
                <a:ext cx="25" cy="25"/>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29" name="Google Shape;729;p23"/>
              <p:cNvSpPr/>
              <p:nvPr/>
            </p:nvSpPr>
            <p:spPr bwMode="auto">
              <a:xfrm>
                <a:off x="6348400" y="2452725"/>
                <a:ext cx="33650" cy="26225"/>
              </a:xfrm>
              <a:custGeom>
                <a:avLst/>
                <a:gdLst/>
                <a:ahLst/>
                <a:cxnLst/>
                <a:rect l="l" t="t" r="r" b="b"/>
                <a:pathLst>
                  <a:path w="1346" h="1049" extrusionOk="0">
                    <a:moveTo>
                      <a:pt x="988" y="1"/>
                    </a:moveTo>
                    <a:cubicBezTo>
                      <a:pt x="934" y="1"/>
                      <a:pt x="899" y="21"/>
                      <a:pt x="857" y="33"/>
                    </a:cubicBezTo>
                    <a:lnTo>
                      <a:pt x="857" y="33"/>
                    </a:lnTo>
                    <a:cubicBezTo>
                      <a:pt x="861" y="32"/>
                      <a:pt x="865" y="29"/>
                      <a:pt x="869" y="25"/>
                    </a:cubicBezTo>
                    <a:lnTo>
                      <a:pt x="869" y="25"/>
                    </a:lnTo>
                    <a:cubicBezTo>
                      <a:pt x="822" y="49"/>
                      <a:pt x="786" y="60"/>
                      <a:pt x="738" y="84"/>
                    </a:cubicBezTo>
                    <a:cubicBezTo>
                      <a:pt x="691" y="96"/>
                      <a:pt x="655" y="132"/>
                      <a:pt x="607" y="168"/>
                    </a:cubicBezTo>
                    <a:cubicBezTo>
                      <a:pt x="548" y="215"/>
                      <a:pt x="476" y="263"/>
                      <a:pt x="405" y="310"/>
                    </a:cubicBezTo>
                    <a:cubicBezTo>
                      <a:pt x="298" y="370"/>
                      <a:pt x="203" y="477"/>
                      <a:pt x="119" y="572"/>
                    </a:cubicBezTo>
                    <a:cubicBezTo>
                      <a:pt x="84" y="620"/>
                      <a:pt x="60" y="656"/>
                      <a:pt x="36" y="703"/>
                    </a:cubicBezTo>
                    <a:cubicBezTo>
                      <a:pt x="0" y="799"/>
                      <a:pt x="60" y="965"/>
                      <a:pt x="167" y="1001"/>
                    </a:cubicBezTo>
                    <a:cubicBezTo>
                      <a:pt x="226" y="1037"/>
                      <a:pt x="262" y="1049"/>
                      <a:pt x="322" y="1049"/>
                    </a:cubicBezTo>
                    <a:lnTo>
                      <a:pt x="381" y="1049"/>
                    </a:lnTo>
                    <a:cubicBezTo>
                      <a:pt x="453" y="1049"/>
                      <a:pt x="512" y="1037"/>
                      <a:pt x="572" y="1025"/>
                    </a:cubicBezTo>
                    <a:cubicBezTo>
                      <a:pt x="679" y="1001"/>
                      <a:pt x="774" y="953"/>
                      <a:pt x="869" y="906"/>
                    </a:cubicBezTo>
                    <a:cubicBezTo>
                      <a:pt x="941" y="870"/>
                      <a:pt x="1000" y="822"/>
                      <a:pt x="1072" y="775"/>
                    </a:cubicBezTo>
                    <a:cubicBezTo>
                      <a:pt x="1096" y="751"/>
                      <a:pt x="1131" y="727"/>
                      <a:pt x="1155" y="703"/>
                    </a:cubicBezTo>
                    <a:cubicBezTo>
                      <a:pt x="1179" y="680"/>
                      <a:pt x="1203" y="644"/>
                      <a:pt x="1227" y="620"/>
                    </a:cubicBezTo>
                    <a:cubicBezTo>
                      <a:pt x="1238" y="596"/>
                      <a:pt x="1250" y="584"/>
                      <a:pt x="1262" y="572"/>
                    </a:cubicBezTo>
                    <a:cubicBezTo>
                      <a:pt x="1298" y="513"/>
                      <a:pt x="1322" y="453"/>
                      <a:pt x="1334" y="382"/>
                    </a:cubicBezTo>
                    <a:cubicBezTo>
                      <a:pt x="1334" y="355"/>
                      <a:pt x="1334" y="328"/>
                      <a:pt x="1332" y="303"/>
                    </a:cubicBezTo>
                    <a:lnTo>
                      <a:pt x="1332" y="303"/>
                    </a:lnTo>
                    <a:cubicBezTo>
                      <a:pt x="1333" y="309"/>
                      <a:pt x="1334" y="316"/>
                      <a:pt x="1334" y="322"/>
                    </a:cubicBezTo>
                    <a:cubicBezTo>
                      <a:pt x="1346" y="239"/>
                      <a:pt x="1334" y="168"/>
                      <a:pt x="1286" y="108"/>
                    </a:cubicBezTo>
                    <a:cubicBezTo>
                      <a:pt x="1226" y="38"/>
                      <a:pt x="1149" y="10"/>
                      <a:pt x="1069" y="10"/>
                    </a:cubicBezTo>
                    <a:cubicBezTo>
                      <a:pt x="1054" y="10"/>
                      <a:pt x="1039" y="11"/>
                      <a:pt x="1024" y="13"/>
                    </a:cubicBezTo>
                    <a:cubicBezTo>
                      <a:pt x="1012" y="13"/>
                      <a:pt x="1000" y="1"/>
                      <a:pt x="988"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30" name="Google Shape;730;p23"/>
              <p:cNvSpPr/>
              <p:nvPr/>
            </p:nvSpPr>
            <p:spPr bwMode="auto">
              <a:xfrm>
                <a:off x="6351375" y="2467025"/>
                <a:ext cx="25" cy="324"/>
              </a:xfrm>
              <a:custGeom>
                <a:avLst/>
                <a:gdLst/>
                <a:ahLst/>
                <a:cxnLst/>
                <a:rect l="l" t="t" r="r" b="b"/>
                <a:pathLst>
                  <a:path w="1" h="13" extrusionOk="0">
                    <a:moveTo>
                      <a:pt x="0" y="12"/>
                    </a:moveTo>
                    <a:cubicBezTo>
                      <a:pt x="0" y="0"/>
                      <a:pt x="0" y="0"/>
                      <a:pt x="0" y="0"/>
                    </a:cubicBezTo>
                    <a:cubicBezTo>
                      <a:pt x="0" y="0"/>
                      <a:pt x="0" y="0"/>
                      <a:pt x="0" y="0"/>
                    </a:cubicBezTo>
                    <a:cubicBezTo>
                      <a:pt x="0" y="0"/>
                      <a:pt x="0" y="0"/>
                      <a:pt x="0" y="12"/>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31" name="Google Shape;731;p23"/>
              <p:cNvSpPr/>
              <p:nvPr/>
            </p:nvSpPr>
            <p:spPr bwMode="auto">
              <a:xfrm>
                <a:off x="6351375" y="2465524"/>
                <a:ext cx="1200" cy="1525"/>
              </a:xfrm>
              <a:custGeom>
                <a:avLst/>
                <a:gdLst/>
                <a:ahLst/>
                <a:cxnLst/>
                <a:rect l="l" t="t" r="r" b="b"/>
                <a:pathLst>
                  <a:path w="48" h="61" extrusionOk="0">
                    <a:moveTo>
                      <a:pt x="48" y="1"/>
                    </a:moveTo>
                    <a:lnTo>
                      <a:pt x="10" y="49"/>
                    </a:lnTo>
                    <a:lnTo>
                      <a:pt x="10" y="49"/>
                    </a:lnTo>
                    <a:cubicBezTo>
                      <a:pt x="10" y="49"/>
                      <a:pt x="11" y="48"/>
                      <a:pt x="12" y="48"/>
                    </a:cubicBezTo>
                    <a:cubicBezTo>
                      <a:pt x="24" y="37"/>
                      <a:pt x="36" y="25"/>
                      <a:pt x="48" y="1"/>
                    </a:cubicBezTo>
                    <a:close/>
                    <a:moveTo>
                      <a:pt x="10" y="49"/>
                    </a:moveTo>
                    <a:cubicBezTo>
                      <a:pt x="0" y="50"/>
                      <a:pt x="0" y="60"/>
                      <a:pt x="0" y="60"/>
                    </a:cubicBezTo>
                    <a:lnTo>
                      <a:pt x="10" y="49"/>
                    </a:ln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32" name="Google Shape;732;p23"/>
              <p:cNvSpPr/>
              <p:nvPr/>
            </p:nvSpPr>
            <p:spPr bwMode="auto">
              <a:xfrm>
                <a:off x="6828500" y="2403925"/>
                <a:ext cx="39625" cy="20325"/>
              </a:xfrm>
              <a:custGeom>
                <a:avLst/>
                <a:gdLst/>
                <a:ahLst/>
                <a:cxnLst/>
                <a:rect l="l" t="t" r="r" b="b"/>
                <a:pathLst>
                  <a:path w="1585" h="813" extrusionOk="0">
                    <a:moveTo>
                      <a:pt x="406" y="0"/>
                    </a:moveTo>
                    <a:cubicBezTo>
                      <a:pt x="346" y="12"/>
                      <a:pt x="287" y="24"/>
                      <a:pt x="227" y="36"/>
                    </a:cubicBezTo>
                    <a:cubicBezTo>
                      <a:pt x="49" y="84"/>
                      <a:pt x="1" y="310"/>
                      <a:pt x="120" y="429"/>
                    </a:cubicBezTo>
                    <a:cubicBezTo>
                      <a:pt x="287" y="607"/>
                      <a:pt x="513" y="703"/>
                      <a:pt x="751" y="750"/>
                    </a:cubicBezTo>
                    <a:cubicBezTo>
                      <a:pt x="870" y="786"/>
                      <a:pt x="989" y="810"/>
                      <a:pt x="1108" y="810"/>
                    </a:cubicBezTo>
                    <a:cubicBezTo>
                      <a:pt x="1123" y="811"/>
                      <a:pt x="1138" y="812"/>
                      <a:pt x="1153" y="812"/>
                    </a:cubicBezTo>
                    <a:cubicBezTo>
                      <a:pt x="1261" y="812"/>
                      <a:pt x="1379" y="774"/>
                      <a:pt x="1442" y="691"/>
                    </a:cubicBezTo>
                    <a:cubicBezTo>
                      <a:pt x="1477" y="655"/>
                      <a:pt x="1501" y="619"/>
                      <a:pt x="1537" y="584"/>
                    </a:cubicBezTo>
                    <a:cubicBezTo>
                      <a:pt x="1585" y="512"/>
                      <a:pt x="1573" y="417"/>
                      <a:pt x="1537" y="346"/>
                    </a:cubicBezTo>
                    <a:cubicBezTo>
                      <a:pt x="1513" y="298"/>
                      <a:pt x="1489" y="250"/>
                      <a:pt x="1442" y="203"/>
                    </a:cubicBezTo>
                    <a:cubicBezTo>
                      <a:pt x="1370" y="131"/>
                      <a:pt x="1287" y="96"/>
                      <a:pt x="1180" y="72"/>
                    </a:cubicBezTo>
                    <a:cubicBezTo>
                      <a:pt x="1073" y="48"/>
                      <a:pt x="953" y="36"/>
                      <a:pt x="846" y="24"/>
                    </a:cubicBezTo>
                    <a:cubicBezTo>
                      <a:pt x="787" y="12"/>
                      <a:pt x="727" y="0"/>
                      <a:pt x="668"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33" name="Google Shape;733;p23"/>
              <p:cNvSpPr/>
              <p:nvPr/>
            </p:nvSpPr>
            <p:spPr bwMode="auto">
              <a:xfrm>
                <a:off x="6847274" y="2324375"/>
                <a:ext cx="36025" cy="14800"/>
              </a:xfrm>
              <a:custGeom>
                <a:avLst/>
                <a:gdLst/>
                <a:ahLst/>
                <a:cxnLst/>
                <a:rect l="l" t="t" r="r" b="b"/>
                <a:pathLst>
                  <a:path w="1441" h="592" extrusionOk="0">
                    <a:moveTo>
                      <a:pt x="512" y="0"/>
                    </a:moveTo>
                    <a:cubicBezTo>
                      <a:pt x="496" y="0"/>
                      <a:pt x="480" y="1"/>
                      <a:pt x="464" y="3"/>
                    </a:cubicBezTo>
                    <a:cubicBezTo>
                      <a:pt x="357" y="15"/>
                      <a:pt x="262" y="27"/>
                      <a:pt x="167" y="51"/>
                    </a:cubicBezTo>
                    <a:cubicBezTo>
                      <a:pt x="24" y="75"/>
                      <a:pt x="0" y="289"/>
                      <a:pt x="131" y="360"/>
                    </a:cubicBezTo>
                    <a:cubicBezTo>
                      <a:pt x="226" y="408"/>
                      <a:pt x="333" y="456"/>
                      <a:pt x="429" y="491"/>
                    </a:cubicBezTo>
                    <a:cubicBezTo>
                      <a:pt x="524" y="515"/>
                      <a:pt x="619" y="527"/>
                      <a:pt x="714" y="539"/>
                    </a:cubicBezTo>
                    <a:cubicBezTo>
                      <a:pt x="810" y="551"/>
                      <a:pt x="905" y="575"/>
                      <a:pt x="1000" y="587"/>
                    </a:cubicBezTo>
                    <a:cubicBezTo>
                      <a:pt x="1024" y="590"/>
                      <a:pt x="1046" y="591"/>
                      <a:pt x="1068" y="591"/>
                    </a:cubicBezTo>
                    <a:cubicBezTo>
                      <a:pt x="1133" y="591"/>
                      <a:pt x="1191" y="578"/>
                      <a:pt x="1262" y="551"/>
                    </a:cubicBezTo>
                    <a:cubicBezTo>
                      <a:pt x="1310" y="515"/>
                      <a:pt x="1369" y="468"/>
                      <a:pt x="1393" y="420"/>
                    </a:cubicBezTo>
                    <a:cubicBezTo>
                      <a:pt x="1441" y="325"/>
                      <a:pt x="1441" y="206"/>
                      <a:pt x="1357" y="134"/>
                    </a:cubicBezTo>
                    <a:cubicBezTo>
                      <a:pt x="1310" y="87"/>
                      <a:pt x="1238" y="75"/>
                      <a:pt x="1179" y="75"/>
                    </a:cubicBezTo>
                    <a:cubicBezTo>
                      <a:pt x="1167" y="75"/>
                      <a:pt x="1155" y="75"/>
                      <a:pt x="1155" y="63"/>
                    </a:cubicBezTo>
                    <a:cubicBezTo>
                      <a:pt x="1095" y="51"/>
                      <a:pt x="1036" y="51"/>
                      <a:pt x="976" y="51"/>
                    </a:cubicBezTo>
                    <a:cubicBezTo>
                      <a:pt x="893" y="39"/>
                      <a:pt x="798" y="27"/>
                      <a:pt x="714" y="27"/>
                    </a:cubicBezTo>
                    <a:cubicBezTo>
                      <a:pt x="647" y="17"/>
                      <a:pt x="580" y="0"/>
                      <a:pt x="512"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734" name="Google Shape;734;p23"/>
              <p:cNvSpPr/>
              <p:nvPr/>
            </p:nvSpPr>
            <p:spPr bwMode="auto">
              <a:xfrm>
                <a:off x="6836250" y="2210950"/>
                <a:ext cx="40200" cy="16175"/>
              </a:xfrm>
              <a:custGeom>
                <a:avLst/>
                <a:gdLst/>
                <a:ahLst/>
                <a:cxnLst/>
                <a:rect l="l" t="t" r="r" b="b"/>
                <a:pathLst>
                  <a:path w="1608" h="647" extrusionOk="0">
                    <a:moveTo>
                      <a:pt x="1201" y="1"/>
                    </a:moveTo>
                    <a:cubicBezTo>
                      <a:pt x="1118" y="1"/>
                      <a:pt x="1032" y="23"/>
                      <a:pt x="941" y="40"/>
                    </a:cubicBezTo>
                    <a:cubicBezTo>
                      <a:pt x="822" y="64"/>
                      <a:pt x="715" y="87"/>
                      <a:pt x="608" y="123"/>
                    </a:cubicBezTo>
                    <a:cubicBezTo>
                      <a:pt x="489" y="171"/>
                      <a:pt x="370" y="206"/>
                      <a:pt x="262" y="266"/>
                    </a:cubicBezTo>
                    <a:cubicBezTo>
                      <a:pt x="167" y="326"/>
                      <a:pt x="60" y="397"/>
                      <a:pt x="12" y="492"/>
                    </a:cubicBezTo>
                    <a:cubicBezTo>
                      <a:pt x="1" y="528"/>
                      <a:pt x="1" y="587"/>
                      <a:pt x="48" y="599"/>
                    </a:cubicBezTo>
                    <a:cubicBezTo>
                      <a:pt x="108" y="635"/>
                      <a:pt x="167" y="647"/>
                      <a:pt x="239" y="647"/>
                    </a:cubicBezTo>
                    <a:cubicBezTo>
                      <a:pt x="310" y="647"/>
                      <a:pt x="382" y="647"/>
                      <a:pt x="441" y="635"/>
                    </a:cubicBezTo>
                    <a:cubicBezTo>
                      <a:pt x="477" y="635"/>
                      <a:pt x="513" y="623"/>
                      <a:pt x="548" y="623"/>
                    </a:cubicBezTo>
                    <a:lnTo>
                      <a:pt x="584" y="623"/>
                    </a:lnTo>
                    <a:cubicBezTo>
                      <a:pt x="584" y="623"/>
                      <a:pt x="584" y="623"/>
                      <a:pt x="596" y="611"/>
                    </a:cubicBezTo>
                    <a:cubicBezTo>
                      <a:pt x="667" y="611"/>
                      <a:pt x="739" y="599"/>
                      <a:pt x="810" y="587"/>
                    </a:cubicBezTo>
                    <a:cubicBezTo>
                      <a:pt x="941" y="576"/>
                      <a:pt x="1072" y="528"/>
                      <a:pt x="1215" y="504"/>
                    </a:cubicBezTo>
                    <a:cubicBezTo>
                      <a:pt x="1251" y="504"/>
                      <a:pt x="1275" y="492"/>
                      <a:pt x="1310" y="480"/>
                    </a:cubicBezTo>
                    <a:cubicBezTo>
                      <a:pt x="1334" y="468"/>
                      <a:pt x="1346" y="468"/>
                      <a:pt x="1370" y="456"/>
                    </a:cubicBezTo>
                    <a:cubicBezTo>
                      <a:pt x="1398" y="429"/>
                      <a:pt x="1413" y="417"/>
                      <a:pt x="1419" y="417"/>
                    </a:cubicBezTo>
                    <a:lnTo>
                      <a:pt x="1419" y="417"/>
                    </a:lnTo>
                    <a:cubicBezTo>
                      <a:pt x="1423" y="417"/>
                      <a:pt x="1422" y="423"/>
                      <a:pt x="1417" y="433"/>
                    </a:cubicBezTo>
                    <a:cubicBezTo>
                      <a:pt x="1489" y="397"/>
                      <a:pt x="1536" y="349"/>
                      <a:pt x="1572" y="278"/>
                    </a:cubicBezTo>
                    <a:cubicBezTo>
                      <a:pt x="1608" y="230"/>
                      <a:pt x="1596" y="159"/>
                      <a:pt x="1548" y="123"/>
                    </a:cubicBezTo>
                    <a:cubicBezTo>
                      <a:pt x="1513" y="87"/>
                      <a:pt x="1477" y="52"/>
                      <a:pt x="1429" y="40"/>
                    </a:cubicBezTo>
                    <a:cubicBezTo>
                      <a:pt x="1394" y="28"/>
                      <a:pt x="1358" y="16"/>
                      <a:pt x="1310" y="16"/>
                    </a:cubicBezTo>
                    <a:cubicBezTo>
                      <a:pt x="1274" y="5"/>
                      <a:pt x="1238" y="1"/>
                      <a:pt x="1201"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grpSp>
        <p:sp>
          <p:nvSpPr>
            <p:cNvPr id="735" name="Google Shape;735;p23"/>
            <p:cNvSpPr txBox="1"/>
            <p:nvPr/>
          </p:nvSpPr>
          <p:spPr bwMode="auto">
            <a:xfrm>
              <a:off x="13479886" y="5871366"/>
              <a:ext cx="1320843" cy="639164"/>
            </a:xfrm>
            <a:prstGeom prst="rect">
              <a:avLst/>
            </a:prstGeom>
            <a:solidFill>
              <a:schemeClr val="accent3">
                <a:lumMod val="75000"/>
              </a:schemeClr>
            </a:solidFill>
            <a:ln>
              <a:noFill/>
            </a:ln>
          </p:spPr>
          <p:txBody>
            <a:bodyPr spcFirstLastPara="1" wrap="square" lIns="182850" tIns="182850" rIns="182850" bIns="182850" anchor="ctr" anchorCtr="0">
              <a:noAutofit/>
            </a:bodyPr>
            <a:lstStyle/>
            <a:p>
              <a:pPr algn="ctr">
                <a:defRPr/>
              </a:pPr>
              <a:r>
                <a:rPr lang="en" sz="1600">
                  <a:solidFill>
                    <a:srgbClr val="FFFFFF"/>
                  </a:solidFill>
                  <a:latin typeface="Fira Sans Extra Condensed Medium"/>
                  <a:ea typeface="Fira Sans Extra Condensed Medium"/>
                  <a:cs typeface="Fira Sans Extra Condensed Medium"/>
                </a:rPr>
                <a:t>Terminale</a:t>
              </a:r>
              <a:endParaRPr sz="1600">
                <a:solidFill>
                  <a:srgbClr val="FFFFFF"/>
                </a:solidFill>
                <a:latin typeface="Fira Sans Extra Condensed Medium"/>
                <a:ea typeface="Fira Sans Extra Condensed Medium"/>
                <a:cs typeface="Fira Sans Extra Condensed Medium"/>
              </a:endParaRPr>
            </a:p>
          </p:txBody>
        </p:sp>
      </p:grpSp>
      <p:grpSp>
        <p:nvGrpSpPr>
          <p:cNvPr id="75" name="Groupe 74"/>
          <p:cNvGrpSpPr/>
          <p:nvPr/>
        </p:nvGrpSpPr>
        <p:grpSpPr bwMode="auto">
          <a:xfrm>
            <a:off x="692110" y="1672096"/>
            <a:ext cx="1857039" cy="1322446"/>
            <a:chOff x="14325600" y="728995"/>
            <a:chExt cx="3103457" cy="2129909"/>
          </a:xfrm>
        </p:grpSpPr>
        <p:pic>
          <p:nvPicPr>
            <p:cNvPr id="76" name="Image 75"/>
            <p:cNvPicPr>
              <a:picLocks noChangeAspect="1"/>
            </p:cNvPicPr>
            <p:nvPr/>
          </p:nvPicPr>
          <p:blipFill>
            <a:blip r:embed="rId2"/>
            <a:stretch/>
          </p:blipFill>
          <p:spPr bwMode="auto">
            <a:xfrm>
              <a:off x="14325600" y="878009"/>
              <a:ext cx="1980895" cy="1980895"/>
            </a:xfrm>
            <a:prstGeom prst="ellipse">
              <a:avLst/>
            </a:prstGeom>
          </p:spPr>
        </p:pic>
        <p:sp>
          <p:nvSpPr>
            <p:cNvPr id="77" name="ZoneTexte 76"/>
            <p:cNvSpPr txBox="1"/>
            <p:nvPr/>
          </p:nvSpPr>
          <p:spPr bwMode="auto">
            <a:xfrm>
              <a:off x="15773400" y="728995"/>
              <a:ext cx="1655657" cy="697047"/>
            </a:xfrm>
            <a:prstGeom prst="ellipse">
              <a:avLst/>
            </a:prstGeom>
            <a:noFill/>
          </p:spPr>
          <p:txBody>
            <a:bodyPr wrap="square" rtlCol="0">
              <a:spAutoFit/>
            </a:bodyPr>
            <a:lstStyle/>
            <a:p>
              <a:pPr>
                <a:defRPr/>
              </a:pPr>
              <a:r>
                <a:rPr lang="fr-FR" sz="1400">
                  <a:ln w="0"/>
                  <a:solidFill>
                    <a:schemeClr val="accent1"/>
                  </a:solidFill>
                </a:rPr>
                <a:t>ELÈVES</a:t>
              </a:r>
            </a:p>
          </p:txBody>
        </p:sp>
      </p:grpSp>
      <p:grpSp>
        <p:nvGrpSpPr>
          <p:cNvPr id="2" name="Groupe 1"/>
          <p:cNvGrpSpPr/>
          <p:nvPr/>
        </p:nvGrpSpPr>
        <p:grpSpPr bwMode="auto">
          <a:xfrm>
            <a:off x="582138" y="6478341"/>
            <a:ext cx="1981200" cy="1371601"/>
            <a:chOff x="14255851" y="708252"/>
            <a:chExt cx="2979788" cy="1938784"/>
          </a:xfrm>
        </p:grpSpPr>
        <p:sp>
          <p:nvSpPr>
            <p:cNvPr id="78" name="ZoneTexte 77"/>
            <p:cNvSpPr txBox="1"/>
            <p:nvPr/>
          </p:nvSpPr>
          <p:spPr bwMode="auto">
            <a:xfrm>
              <a:off x="15367203" y="708252"/>
              <a:ext cx="1868436" cy="435049"/>
            </a:xfrm>
            <a:prstGeom prst="rect">
              <a:avLst/>
            </a:prstGeom>
            <a:noFill/>
          </p:spPr>
          <p:txBody>
            <a:bodyPr wrap="square" rtlCol="0">
              <a:spAutoFit/>
            </a:bodyPr>
            <a:lstStyle/>
            <a:p>
              <a:pPr>
                <a:defRPr/>
              </a:pPr>
              <a:r>
                <a:rPr lang="fr-FR" sz="1400">
                  <a:ln w="0"/>
                  <a:solidFill>
                    <a:schemeClr val="accent1"/>
                  </a:solidFill>
                </a:rPr>
                <a:t>ENSEIGNANTS</a:t>
              </a:r>
            </a:p>
          </p:txBody>
        </p:sp>
        <p:pic>
          <p:nvPicPr>
            <p:cNvPr id="79" name="Image 78"/>
            <p:cNvPicPr>
              <a:picLocks noChangeAspect="1"/>
            </p:cNvPicPr>
            <p:nvPr/>
          </p:nvPicPr>
          <p:blipFill>
            <a:blip r:embed="rId3"/>
            <a:stretch/>
          </p:blipFill>
          <p:spPr bwMode="auto">
            <a:xfrm>
              <a:off x="14255851" y="741695"/>
              <a:ext cx="1905341" cy="1905341"/>
            </a:xfrm>
            <a:prstGeom prst="rect">
              <a:avLst/>
            </a:prstGeom>
          </p:spPr>
        </p:pic>
      </p:grpSp>
      <p:sp>
        <p:nvSpPr>
          <p:cNvPr id="4" name="Légende à une bordure 1 3"/>
          <p:cNvSpPr/>
          <p:nvPr/>
        </p:nvSpPr>
        <p:spPr bwMode="auto">
          <a:xfrm>
            <a:off x="1418327" y="3298534"/>
            <a:ext cx="2174077" cy="784206"/>
          </a:xfrm>
          <a:prstGeom prst="accentCallout1">
            <a:avLst>
              <a:gd name="adj1" fmla="val 40343"/>
              <a:gd name="adj2" fmla="val 91363"/>
              <a:gd name="adj3" fmla="val 201030"/>
              <a:gd name="adj4" fmla="val 131072"/>
            </a:avLst>
          </a:prstGeom>
          <a:noFill/>
          <a:ln w="9525" cap="flat" cmpd="sng" algn="ctr">
            <a:solidFill>
              <a:schemeClr val="accent5"/>
            </a:solidFill>
            <a:prstDash val="solid"/>
            <a:round/>
            <a:headEnd type="none" w="med" len="med"/>
            <a:tailEnd type="none" w="med" len="med"/>
          </a:ln>
        </p:spPr>
        <p:style>
          <a:lnRef idx="0">
            <a:srgbClr val="000000"/>
          </a:lnRef>
          <a:fillRef idx="0">
            <a:srgbClr val="000000"/>
          </a:fillRef>
          <a:effectRef idx="0">
            <a:srgbClr val="000000"/>
          </a:effectRef>
          <a:fontRef idx="minor">
            <a:schemeClr val="accent5"/>
          </a:fontRef>
        </p:style>
        <p:txBody>
          <a:bodyPr rtlCol="0" anchor="ctr"/>
          <a:lstStyle/>
          <a:p>
            <a:pPr algn="ctr">
              <a:defRPr/>
            </a:pPr>
            <a:r>
              <a:rPr lang="fr-FR">
                <a:solidFill>
                  <a:schemeClr val="tx1"/>
                </a:solidFill>
              </a:rPr>
              <a:t>Passations de questionnaires au début de l’étude </a:t>
            </a:r>
          </a:p>
        </p:txBody>
      </p:sp>
      <p:sp>
        <p:nvSpPr>
          <p:cNvPr id="83" name="Légende à une bordure 1 82"/>
          <p:cNvSpPr/>
          <p:nvPr/>
        </p:nvSpPr>
        <p:spPr bwMode="auto">
          <a:xfrm>
            <a:off x="457200" y="8034237"/>
            <a:ext cx="3304366" cy="1273338"/>
          </a:xfrm>
          <a:prstGeom prst="accentCallout1">
            <a:avLst>
              <a:gd name="adj1" fmla="val 40343"/>
              <a:gd name="adj2" fmla="val 91363"/>
              <a:gd name="adj3" fmla="val -56269"/>
              <a:gd name="adj4" fmla="val 123213"/>
            </a:avLst>
          </a:prstGeom>
          <a:noFill/>
          <a:ln w="9525" cap="flat" cmpd="sng" algn="ctr">
            <a:solidFill>
              <a:schemeClr val="accent5"/>
            </a:solidFill>
            <a:prstDash val="solid"/>
            <a:round/>
            <a:headEnd type="none" w="med" len="med"/>
            <a:tailEnd type="none" w="med" len="med"/>
          </a:ln>
        </p:spPr>
        <p:style>
          <a:lnRef idx="0">
            <a:srgbClr val="000000"/>
          </a:lnRef>
          <a:fillRef idx="0">
            <a:srgbClr val="000000"/>
          </a:fillRef>
          <a:effectRef idx="0">
            <a:srgbClr val="000000"/>
          </a:effectRef>
          <a:fontRef idx="minor">
            <a:schemeClr val="accent5"/>
          </a:fontRef>
        </p:style>
        <p:txBody>
          <a:bodyPr rtlCol="0" anchor="ctr"/>
          <a:lstStyle/>
          <a:p>
            <a:pPr algn="ctr">
              <a:defRPr/>
            </a:pPr>
            <a:r>
              <a:rPr lang="fr-FR">
                <a:solidFill>
                  <a:schemeClr val="tx1"/>
                </a:solidFill>
              </a:rPr>
              <a:t>Formation </a:t>
            </a:r>
            <a:endParaRPr/>
          </a:p>
          <a:p>
            <a:pPr algn="ctr">
              <a:defRPr/>
            </a:pPr>
            <a:r>
              <a:rPr lang="fr-FR">
                <a:solidFill>
                  <a:schemeClr val="tx1"/>
                </a:solidFill>
              </a:rPr>
              <a:t>Mise en pratique</a:t>
            </a:r>
            <a:endParaRPr/>
          </a:p>
          <a:p>
            <a:pPr algn="ctr">
              <a:defRPr/>
            </a:pPr>
            <a:r>
              <a:rPr lang="fr-FR">
                <a:solidFill>
                  <a:schemeClr val="tx1"/>
                </a:solidFill>
              </a:rPr>
              <a:t>Evaluation des impacts de la pratique</a:t>
            </a:r>
          </a:p>
        </p:txBody>
      </p:sp>
      <p:sp>
        <p:nvSpPr>
          <p:cNvPr id="84" name="Légende à une bordure 1 83"/>
          <p:cNvSpPr/>
          <p:nvPr/>
        </p:nvSpPr>
        <p:spPr bwMode="auto">
          <a:xfrm>
            <a:off x="5892453" y="3000119"/>
            <a:ext cx="2460467" cy="1869235"/>
          </a:xfrm>
          <a:prstGeom prst="accentCallout1">
            <a:avLst>
              <a:gd name="adj1" fmla="val 40343"/>
              <a:gd name="adj2" fmla="val 91363"/>
              <a:gd name="adj3" fmla="val 97969"/>
              <a:gd name="adj4" fmla="val 128456"/>
            </a:avLst>
          </a:prstGeom>
          <a:noFill/>
          <a:ln w="9525" cap="flat" cmpd="sng" algn="ctr">
            <a:solidFill>
              <a:schemeClr val="accent6"/>
            </a:solidFill>
            <a:prstDash val="solid"/>
            <a:round/>
            <a:headEnd type="none" w="med" len="med"/>
            <a:tailEnd type="none" w="med" len="med"/>
          </a:ln>
        </p:spPr>
        <p:style>
          <a:lnRef idx="0">
            <a:srgbClr val="000000"/>
          </a:lnRef>
          <a:fillRef idx="0">
            <a:srgbClr val="000000"/>
          </a:fillRef>
          <a:effectRef idx="0">
            <a:srgbClr val="000000"/>
          </a:effectRef>
          <a:fontRef idx="minor">
            <a:schemeClr val="accent6"/>
          </a:fontRef>
        </p:style>
        <p:txBody>
          <a:bodyPr rtlCol="0" anchor="ctr"/>
          <a:lstStyle/>
          <a:p>
            <a:pPr algn="ctr">
              <a:defRPr/>
            </a:pPr>
            <a:r>
              <a:rPr lang="fr-FR">
                <a:solidFill>
                  <a:schemeClr val="tx1"/>
                </a:solidFill>
              </a:rPr>
              <a:t>Passations de questionnaires à mi-parcours de l’étude</a:t>
            </a:r>
            <a:endParaRPr/>
          </a:p>
          <a:p>
            <a:pPr algn="ctr">
              <a:defRPr/>
            </a:pPr>
            <a:r>
              <a:rPr lang="fr-FR">
                <a:solidFill>
                  <a:schemeClr val="tx1"/>
                </a:solidFill>
              </a:rPr>
              <a:t>Prise en compte des performances académiques </a:t>
            </a:r>
          </a:p>
        </p:txBody>
      </p:sp>
      <p:sp>
        <p:nvSpPr>
          <p:cNvPr id="85" name="Légende à une bordure 1 84"/>
          <p:cNvSpPr/>
          <p:nvPr/>
        </p:nvSpPr>
        <p:spPr bwMode="auto">
          <a:xfrm>
            <a:off x="5813946" y="7886700"/>
            <a:ext cx="2630382" cy="784206"/>
          </a:xfrm>
          <a:prstGeom prst="accentCallout1">
            <a:avLst>
              <a:gd name="adj1" fmla="val 40343"/>
              <a:gd name="adj2" fmla="val 91363"/>
              <a:gd name="adj3" fmla="val -118546"/>
              <a:gd name="adj4" fmla="val 131851"/>
            </a:avLst>
          </a:prstGeom>
          <a:noFill/>
          <a:ln w="9525" cap="flat" cmpd="sng" algn="ctr">
            <a:solidFill>
              <a:schemeClr val="accent6"/>
            </a:solidFill>
            <a:prstDash val="solid"/>
            <a:round/>
            <a:headEnd type="none" w="med" len="med"/>
            <a:tailEnd type="none" w="med" len="med"/>
          </a:ln>
        </p:spPr>
        <p:style>
          <a:lnRef idx="0">
            <a:srgbClr val="000000"/>
          </a:lnRef>
          <a:fillRef idx="0">
            <a:srgbClr val="000000"/>
          </a:fillRef>
          <a:effectRef idx="0">
            <a:srgbClr val="000000"/>
          </a:effectRef>
          <a:fontRef idx="minor">
            <a:schemeClr val="accent6"/>
          </a:fontRef>
        </p:style>
        <p:txBody>
          <a:bodyPr rtlCol="0" anchor="ctr"/>
          <a:lstStyle/>
          <a:p>
            <a:pPr algn="ctr">
              <a:defRPr/>
            </a:pPr>
            <a:r>
              <a:rPr lang="fr-FR">
                <a:solidFill>
                  <a:schemeClr val="tx1"/>
                </a:solidFill>
              </a:rPr>
              <a:t>Elaboration de ressources pour l’institution</a:t>
            </a:r>
          </a:p>
        </p:txBody>
      </p:sp>
      <p:sp>
        <p:nvSpPr>
          <p:cNvPr id="86" name="Légende à une bordure 1 85"/>
          <p:cNvSpPr/>
          <p:nvPr/>
        </p:nvSpPr>
        <p:spPr bwMode="auto">
          <a:xfrm>
            <a:off x="10668000" y="8030389"/>
            <a:ext cx="2761101" cy="784206"/>
          </a:xfrm>
          <a:prstGeom prst="accentCallout1">
            <a:avLst>
              <a:gd name="adj1" fmla="val 40343"/>
              <a:gd name="adj2" fmla="val 91363"/>
              <a:gd name="adj3" fmla="val -118546"/>
              <a:gd name="adj4" fmla="val 131851"/>
            </a:avLst>
          </a:prstGeom>
          <a:noFill/>
          <a:ln w="9525" cap="flat" cmpd="sng" algn="ctr">
            <a:solidFill>
              <a:schemeClr val="accent4"/>
            </a:solidFill>
            <a:prstDash val="solid"/>
            <a:round/>
            <a:headEnd type="none" w="med" len="med"/>
            <a:tailEnd type="none" w="med" len="med"/>
          </a:ln>
        </p:spPr>
        <p:style>
          <a:lnRef idx="0">
            <a:srgbClr val="000000"/>
          </a:lnRef>
          <a:fillRef idx="0">
            <a:srgbClr val="000000"/>
          </a:fillRef>
          <a:effectRef idx="0">
            <a:srgbClr val="000000"/>
          </a:effectRef>
          <a:fontRef idx="minor">
            <a:schemeClr val="accent4"/>
          </a:fontRef>
        </p:style>
        <p:txBody>
          <a:bodyPr rtlCol="0" anchor="ctr"/>
          <a:lstStyle/>
          <a:p>
            <a:pPr algn="ctr">
              <a:defRPr/>
            </a:pPr>
            <a:r>
              <a:rPr lang="fr-FR">
                <a:solidFill>
                  <a:schemeClr val="tx1"/>
                </a:solidFill>
              </a:rPr>
              <a:t>Accompagnement des nouveaux collègues.</a:t>
            </a:r>
            <a:endParaRPr/>
          </a:p>
          <a:p>
            <a:pPr algn="ctr">
              <a:defRPr/>
            </a:pPr>
            <a:r>
              <a:rPr lang="fr-FR">
                <a:solidFill>
                  <a:schemeClr val="tx1"/>
                </a:solidFill>
              </a:rPr>
              <a:t>Rôle de tuteur</a:t>
            </a:r>
          </a:p>
        </p:txBody>
      </p:sp>
      <p:sp>
        <p:nvSpPr>
          <p:cNvPr id="87" name="Légende à une bordure 1 86"/>
          <p:cNvSpPr/>
          <p:nvPr/>
        </p:nvSpPr>
        <p:spPr bwMode="auto">
          <a:xfrm>
            <a:off x="10506557" y="2934777"/>
            <a:ext cx="2460467" cy="1869235"/>
          </a:xfrm>
          <a:prstGeom prst="accentCallout1">
            <a:avLst>
              <a:gd name="adj1" fmla="val 40343"/>
              <a:gd name="adj2" fmla="val 91363"/>
              <a:gd name="adj3" fmla="val 83928"/>
              <a:gd name="adj4" fmla="val 117789"/>
            </a:avLst>
          </a:prstGeom>
          <a:noFill/>
          <a:ln w="9525" cap="flat" cmpd="sng" algn="ctr">
            <a:solidFill>
              <a:schemeClr val="accent4"/>
            </a:solidFill>
            <a:prstDash val="solid"/>
            <a:round/>
            <a:headEnd type="none" w="med" len="med"/>
            <a:tailEnd type="none" w="med" len="med"/>
          </a:ln>
        </p:spPr>
        <p:style>
          <a:lnRef idx="0">
            <a:srgbClr val="000000"/>
          </a:lnRef>
          <a:fillRef idx="0">
            <a:srgbClr val="000000"/>
          </a:fillRef>
          <a:effectRef idx="0">
            <a:srgbClr val="000000"/>
          </a:effectRef>
          <a:fontRef idx="minor">
            <a:schemeClr val="accent4"/>
          </a:fontRef>
        </p:style>
        <p:txBody>
          <a:bodyPr rtlCol="0" anchor="ctr"/>
          <a:lstStyle/>
          <a:p>
            <a:pPr algn="ctr">
              <a:defRPr/>
            </a:pPr>
            <a:r>
              <a:rPr lang="fr-FR">
                <a:solidFill>
                  <a:schemeClr val="tx1"/>
                </a:solidFill>
              </a:rPr>
              <a:t>Passations de questionnaires à la fin de l’étude</a:t>
            </a:r>
            <a:endParaRPr/>
          </a:p>
          <a:p>
            <a:pPr algn="ctr">
              <a:defRPr/>
            </a:pPr>
            <a:r>
              <a:rPr lang="fr-FR">
                <a:solidFill>
                  <a:schemeClr val="tx1"/>
                </a:solidFill>
              </a:rPr>
              <a:t>Prise en compte des performances académiques </a:t>
            </a:r>
          </a:p>
        </p:txBody>
      </p:sp>
      <p:grpSp>
        <p:nvGrpSpPr>
          <p:cNvPr id="5" name="Groupe 4"/>
          <p:cNvGrpSpPr/>
          <p:nvPr/>
        </p:nvGrpSpPr>
        <p:grpSpPr bwMode="auto">
          <a:xfrm>
            <a:off x="4191595" y="3513492"/>
            <a:ext cx="1622351" cy="4110701"/>
            <a:chOff x="4191595" y="3513492"/>
            <a:chExt cx="1622351" cy="4110701"/>
          </a:xfrm>
        </p:grpSpPr>
        <p:sp>
          <p:nvSpPr>
            <p:cNvPr id="637" name="Google Shape;637;p23"/>
            <p:cNvSpPr/>
            <p:nvPr/>
          </p:nvSpPr>
          <p:spPr bwMode="auto">
            <a:xfrm>
              <a:off x="4191595" y="4455688"/>
              <a:ext cx="1622351" cy="3168505"/>
            </a:xfrm>
            <a:custGeom>
              <a:avLst/>
              <a:gdLst/>
              <a:ahLst/>
              <a:cxnLst/>
              <a:rect l="l" t="t" r="r" b="b"/>
              <a:pathLst>
                <a:path w="36589" h="62950" extrusionOk="0">
                  <a:moveTo>
                    <a:pt x="22154" y="0"/>
                  </a:moveTo>
                  <a:cubicBezTo>
                    <a:pt x="17005" y="0"/>
                    <a:pt x="11706" y="1166"/>
                    <a:pt x="7025" y="2827"/>
                  </a:cubicBezTo>
                  <a:cubicBezTo>
                    <a:pt x="6049" y="3184"/>
                    <a:pt x="5061" y="3577"/>
                    <a:pt x="4239" y="4267"/>
                  </a:cubicBezTo>
                  <a:cubicBezTo>
                    <a:pt x="3203" y="5124"/>
                    <a:pt x="2501" y="6363"/>
                    <a:pt x="1965" y="7660"/>
                  </a:cubicBezTo>
                  <a:cubicBezTo>
                    <a:pt x="381" y="11459"/>
                    <a:pt x="96" y="15733"/>
                    <a:pt x="72" y="19912"/>
                  </a:cubicBezTo>
                  <a:cubicBezTo>
                    <a:pt x="0" y="30925"/>
                    <a:pt x="1501" y="41867"/>
                    <a:pt x="3144" y="52737"/>
                  </a:cubicBezTo>
                  <a:cubicBezTo>
                    <a:pt x="3489" y="54940"/>
                    <a:pt x="3882" y="57274"/>
                    <a:pt x="5299" y="58893"/>
                  </a:cubicBezTo>
                  <a:cubicBezTo>
                    <a:pt x="6668" y="60465"/>
                    <a:pt x="8728" y="61036"/>
                    <a:pt x="10680" y="61500"/>
                  </a:cubicBezTo>
                  <a:cubicBezTo>
                    <a:pt x="14096" y="62300"/>
                    <a:pt x="17633" y="62950"/>
                    <a:pt x="21116" y="62950"/>
                  </a:cubicBezTo>
                  <a:cubicBezTo>
                    <a:pt x="23704" y="62950"/>
                    <a:pt x="26262" y="62591"/>
                    <a:pt x="28718" y="61667"/>
                  </a:cubicBezTo>
                  <a:cubicBezTo>
                    <a:pt x="29849" y="61238"/>
                    <a:pt x="30969" y="60679"/>
                    <a:pt x="31778" y="59726"/>
                  </a:cubicBezTo>
                  <a:cubicBezTo>
                    <a:pt x="33088" y="58167"/>
                    <a:pt x="33326" y="55905"/>
                    <a:pt x="33505" y="53797"/>
                  </a:cubicBezTo>
                  <a:cubicBezTo>
                    <a:pt x="34052" y="47344"/>
                    <a:pt x="34588" y="40879"/>
                    <a:pt x="35136" y="34414"/>
                  </a:cubicBezTo>
                  <a:cubicBezTo>
                    <a:pt x="35862" y="25710"/>
                    <a:pt x="36588" y="16864"/>
                    <a:pt x="35112" y="8268"/>
                  </a:cubicBezTo>
                  <a:cubicBezTo>
                    <a:pt x="34731" y="6089"/>
                    <a:pt x="34124" y="3767"/>
                    <a:pt x="32528" y="2374"/>
                  </a:cubicBezTo>
                  <a:cubicBezTo>
                    <a:pt x="31564" y="1529"/>
                    <a:pt x="30338" y="1124"/>
                    <a:pt x="29123" y="814"/>
                  </a:cubicBezTo>
                  <a:cubicBezTo>
                    <a:pt x="26883" y="250"/>
                    <a:pt x="24534" y="0"/>
                    <a:pt x="22154" y="0"/>
                  </a:cubicBezTo>
                  <a:close/>
                </a:path>
              </a:pathLst>
            </a:custGeom>
            <a:solidFill>
              <a:schemeClr val="accent2">
                <a:lumMod val="75000"/>
              </a:schemeClr>
            </a:solidFill>
            <a:ln>
              <a:noFill/>
            </a:ln>
          </p:spPr>
          <p:txBody>
            <a:bodyPr spcFirstLastPara="1" wrap="square" lIns="182850" tIns="182850" rIns="182850" bIns="182850" anchor="ctr" anchorCtr="0">
              <a:noAutofit/>
            </a:bodyPr>
            <a:lstStyle/>
            <a:p>
              <a:pPr algn="ctr">
                <a:defRPr/>
              </a:pPr>
              <a:endParaRPr sz="2000">
                <a:solidFill>
                  <a:srgbClr val="FFFFFF"/>
                </a:solidFill>
                <a:latin typeface="Fira Sans Extra Condensed Medium"/>
                <a:ea typeface="Fira Sans Extra Condensed Medium"/>
                <a:cs typeface="Fira Sans Extra Condensed Medium"/>
              </a:endParaRPr>
            </a:p>
          </p:txBody>
        </p:sp>
        <p:sp>
          <p:nvSpPr>
            <p:cNvPr id="657" name="Google Shape;657;p23"/>
            <p:cNvSpPr/>
            <p:nvPr/>
          </p:nvSpPr>
          <p:spPr bwMode="auto">
            <a:xfrm>
              <a:off x="4459230" y="3513492"/>
              <a:ext cx="984655" cy="721382"/>
            </a:xfrm>
            <a:custGeom>
              <a:avLst/>
              <a:gdLst/>
              <a:ahLst/>
              <a:cxnLst/>
              <a:rect l="l" t="t" r="r" b="b"/>
              <a:pathLst>
                <a:path w="22207" h="14332" extrusionOk="0">
                  <a:moveTo>
                    <a:pt x="12347" y="1"/>
                  </a:moveTo>
                  <a:cubicBezTo>
                    <a:pt x="10220" y="1"/>
                    <a:pt x="8092" y="309"/>
                    <a:pt x="6085" y="972"/>
                  </a:cubicBezTo>
                  <a:cubicBezTo>
                    <a:pt x="4478" y="1507"/>
                    <a:pt x="2716" y="2281"/>
                    <a:pt x="1549" y="3543"/>
                  </a:cubicBezTo>
                  <a:cubicBezTo>
                    <a:pt x="477" y="4710"/>
                    <a:pt x="1" y="6353"/>
                    <a:pt x="287" y="7913"/>
                  </a:cubicBezTo>
                  <a:cubicBezTo>
                    <a:pt x="596" y="9544"/>
                    <a:pt x="1787" y="10973"/>
                    <a:pt x="3323" y="11592"/>
                  </a:cubicBezTo>
                  <a:cubicBezTo>
                    <a:pt x="4263" y="11985"/>
                    <a:pt x="5311" y="12080"/>
                    <a:pt x="6335" y="12152"/>
                  </a:cubicBezTo>
                  <a:cubicBezTo>
                    <a:pt x="6769" y="12180"/>
                    <a:pt x="7205" y="12199"/>
                    <a:pt x="7641" y="12199"/>
                  </a:cubicBezTo>
                  <a:cubicBezTo>
                    <a:pt x="8306" y="12199"/>
                    <a:pt x="8972" y="12155"/>
                    <a:pt x="9633" y="12032"/>
                  </a:cubicBezTo>
                  <a:cubicBezTo>
                    <a:pt x="9716" y="12163"/>
                    <a:pt x="9824" y="12283"/>
                    <a:pt x="9919" y="12413"/>
                  </a:cubicBezTo>
                  <a:cubicBezTo>
                    <a:pt x="10086" y="12616"/>
                    <a:pt x="10252" y="12830"/>
                    <a:pt x="10431" y="13033"/>
                  </a:cubicBezTo>
                  <a:cubicBezTo>
                    <a:pt x="10776" y="13449"/>
                    <a:pt x="11145" y="13854"/>
                    <a:pt x="11514" y="14247"/>
                  </a:cubicBezTo>
                  <a:cubicBezTo>
                    <a:pt x="11567" y="14305"/>
                    <a:pt x="11638" y="14332"/>
                    <a:pt x="11710" y="14332"/>
                  </a:cubicBezTo>
                  <a:cubicBezTo>
                    <a:pt x="11815" y="14332"/>
                    <a:pt x="11922" y="14275"/>
                    <a:pt x="11979" y="14176"/>
                  </a:cubicBezTo>
                  <a:cubicBezTo>
                    <a:pt x="12419" y="13473"/>
                    <a:pt x="12884" y="12783"/>
                    <a:pt x="13360" y="12092"/>
                  </a:cubicBezTo>
                  <a:cubicBezTo>
                    <a:pt x="13397" y="12129"/>
                    <a:pt x="13449" y="12159"/>
                    <a:pt x="13515" y="12159"/>
                  </a:cubicBezTo>
                  <a:cubicBezTo>
                    <a:pt x="13533" y="12159"/>
                    <a:pt x="13553" y="12157"/>
                    <a:pt x="13574" y="12152"/>
                  </a:cubicBezTo>
                  <a:cubicBezTo>
                    <a:pt x="16824" y="11747"/>
                    <a:pt x="20468" y="10485"/>
                    <a:pt x="21706" y="7127"/>
                  </a:cubicBezTo>
                  <a:cubicBezTo>
                    <a:pt x="22206" y="5770"/>
                    <a:pt x="22111" y="4198"/>
                    <a:pt x="21396" y="2948"/>
                  </a:cubicBezTo>
                  <a:cubicBezTo>
                    <a:pt x="20539" y="1460"/>
                    <a:pt x="18944" y="936"/>
                    <a:pt x="17372" y="567"/>
                  </a:cubicBezTo>
                  <a:cubicBezTo>
                    <a:pt x="15740" y="197"/>
                    <a:pt x="14044" y="1"/>
                    <a:pt x="12347" y="1"/>
                  </a:cubicBezTo>
                  <a:close/>
                </a:path>
              </a:pathLst>
            </a:custGeom>
            <a:solidFill>
              <a:schemeClr val="accent2">
                <a:lumMod val="75000"/>
              </a:schemeClr>
            </a:solidFill>
            <a:ln>
              <a:noFill/>
            </a:ln>
          </p:spPr>
          <p:txBody>
            <a:bodyPr spcFirstLastPara="1" wrap="square" lIns="182850" tIns="91400" rIns="182850" bIns="182850" anchor="ctr" anchorCtr="0">
              <a:noAutofit/>
            </a:bodyPr>
            <a:lstStyle/>
            <a:p>
              <a:pPr algn="ctr">
                <a:defRPr/>
              </a:pPr>
              <a:r>
                <a:rPr lang="en" sz="2000">
                  <a:solidFill>
                    <a:srgbClr val="FFFFFF"/>
                  </a:solidFill>
                  <a:latin typeface="Fira Sans Extra Condensed Medium"/>
                  <a:ea typeface="Fira Sans Extra Condensed Medium"/>
                  <a:cs typeface="Fira Sans Extra Condensed Medium"/>
                </a:rPr>
                <a:t>2023</a:t>
              </a:r>
              <a:endParaRPr sz="2000">
                <a:solidFill>
                  <a:srgbClr val="FFFFFF"/>
                </a:solidFill>
                <a:latin typeface="Fira Sans Extra Condensed Medium"/>
                <a:ea typeface="Fira Sans Extra Condensed Medium"/>
                <a:cs typeface="Fira Sans Extra Condensed Medium"/>
              </a:endParaRPr>
            </a:p>
          </p:txBody>
        </p:sp>
        <p:sp>
          <p:nvSpPr>
            <p:cNvPr id="658" name="Google Shape;658;p23"/>
            <p:cNvSpPr txBox="1"/>
            <p:nvPr/>
          </p:nvSpPr>
          <p:spPr bwMode="auto">
            <a:xfrm>
              <a:off x="4437211" y="6300520"/>
              <a:ext cx="1219621" cy="711728"/>
            </a:xfrm>
            <a:prstGeom prst="rect">
              <a:avLst/>
            </a:prstGeom>
            <a:solidFill>
              <a:schemeClr val="accent2">
                <a:lumMod val="75000"/>
              </a:schemeClr>
            </a:solidFill>
            <a:ln>
              <a:noFill/>
            </a:ln>
          </p:spPr>
          <p:txBody>
            <a:bodyPr spcFirstLastPara="1" wrap="square" lIns="182850" tIns="182850" rIns="182850" bIns="182850" anchor="ctr" anchorCtr="0">
              <a:noAutofit/>
            </a:bodyPr>
            <a:lstStyle/>
            <a:p>
              <a:pPr algn="ctr">
                <a:defRPr/>
              </a:pPr>
              <a:r>
                <a:rPr lang="fr-FR">
                  <a:solidFill>
                    <a:srgbClr val="FFFFFF"/>
                  </a:solidFill>
                  <a:latin typeface="Fira Sans Extra Condensed Medium"/>
                  <a:ea typeface="Fira Sans Extra Condensed Medium"/>
                  <a:cs typeface="Fira Sans Extra Condensed Medium"/>
                </a:rPr>
                <a:t>2</a:t>
              </a:r>
              <a:r>
                <a:rPr lang="fr-FR" baseline="30000">
                  <a:solidFill>
                    <a:srgbClr val="FFFFFF"/>
                  </a:solidFill>
                  <a:latin typeface="Fira Sans Extra Condensed Medium"/>
                  <a:ea typeface="Fira Sans Extra Condensed Medium"/>
                  <a:cs typeface="Fira Sans Extra Condensed Medium"/>
                </a:rPr>
                <a:t>nde</a:t>
              </a:r>
              <a:endParaRPr lang="fr-FR">
                <a:solidFill>
                  <a:srgbClr val="FFFFFF"/>
                </a:solidFill>
                <a:latin typeface="Fira Sans Extra Condensed Medium"/>
                <a:ea typeface="Fira Sans Extra Condensed Medium"/>
                <a:cs typeface="Fira Sans Extra Condensed Medium"/>
              </a:endParaRPr>
            </a:p>
          </p:txBody>
        </p:sp>
        <p:grpSp>
          <p:nvGrpSpPr>
            <p:cNvPr id="638" name="Google Shape;638;p23"/>
            <p:cNvGrpSpPr/>
            <p:nvPr/>
          </p:nvGrpSpPr>
          <p:grpSpPr bwMode="auto">
            <a:xfrm>
              <a:off x="4461619" y="4855361"/>
              <a:ext cx="1025758" cy="1246664"/>
              <a:chOff x="2243725" y="1997000"/>
              <a:chExt cx="578350" cy="619200"/>
            </a:xfrm>
            <a:solidFill>
              <a:schemeClr val="bg1">
                <a:lumMod val="95000"/>
              </a:schemeClr>
            </a:solidFill>
          </p:grpSpPr>
          <p:sp>
            <p:nvSpPr>
              <p:cNvPr id="639" name="Google Shape;639;p23"/>
              <p:cNvSpPr/>
              <p:nvPr/>
            </p:nvSpPr>
            <p:spPr bwMode="auto">
              <a:xfrm>
                <a:off x="2307700" y="2079324"/>
                <a:ext cx="514375" cy="536875"/>
              </a:xfrm>
              <a:custGeom>
                <a:avLst/>
                <a:gdLst/>
                <a:ahLst/>
                <a:cxnLst/>
                <a:rect l="l" t="t" r="r" b="b"/>
                <a:pathLst>
                  <a:path w="20575" h="21475" extrusionOk="0">
                    <a:moveTo>
                      <a:pt x="7987" y="1524"/>
                    </a:moveTo>
                    <a:cubicBezTo>
                      <a:pt x="8805" y="1524"/>
                      <a:pt x="9607" y="1679"/>
                      <a:pt x="10336" y="2019"/>
                    </a:cubicBezTo>
                    <a:cubicBezTo>
                      <a:pt x="11895" y="2745"/>
                      <a:pt x="12836" y="4269"/>
                      <a:pt x="13550" y="5769"/>
                    </a:cubicBezTo>
                    <a:cubicBezTo>
                      <a:pt x="14217" y="7174"/>
                      <a:pt x="14503" y="8710"/>
                      <a:pt x="14086" y="10210"/>
                    </a:cubicBezTo>
                    <a:cubicBezTo>
                      <a:pt x="13349" y="12917"/>
                      <a:pt x="10895" y="14788"/>
                      <a:pt x="8127" y="14788"/>
                    </a:cubicBezTo>
                    <a:cubicBezTo>
                      <a:pt x="8034" y="14788"/>
                      <a:pt x="7941" y="14786"/>
                      <a:pt x="7847" y="14782"/>
                    </a:cubicBezTo>
                    <a:cubicBezTo>
                      <a:pt x="4811" y="14651"/>
                      <a:pt x="2239" y="12722"/>
                      <a:pt x="1513" y="9746"/>
                    </a:cubicBezTo>
                    <a:cubicBezTo>
                      <a:pt x="1275" y="8758"/>
                      <a:pt x="1215" y="7734"/>
                      <a:pt x="1370" y="6745"/>
                    </a:cubicBezTo>
                    <a:cubicBezTo>
                      <a:pt x="1477" y="6019"/>
                      <a:pt x="1620" y="5221"/>
                      <a:pt x="2025" y="4602"/>
                    </a:cubicBezTo>
                    <a:cubicBezTo>
                      <a:pt x="3247" y="2764"/>
                      <a:pt x="5678" y="1524"/>
                      <a:pt x="7987" y="1524"/>
                    </a:cubicBezTo>
                    <a:close/>
                    <a:moveTo>
                      <a:pt x="13455" y="13508"/>
                    </a:moveTo>
                    <a:cubicBezTo>
                      <a:pt x="13788" y="13842"/>
                      <a:pt x="14134" y="14175"/>
                      <a:pt x="14479" y="14484"/>
                    </a:cubicBezTo>
                    <a:cubicBezTo>
                      <a:pt x="14479" y="14508"/>
                      <a:pt x="14467" y="14520"/>
                      <a:pt x="14455" y="14544"/>
                    </a:cubicBezTo>
                    <a:cubicBezTo>
                      <a:pt x="14443" y="14568"/>
                      <a:pt x="14419" y="14592"/>
                      <a:pt x="14396" y="14615"/>
                    </a:cubicBezTo>
                    <a:cubicBezTo>
                      <a:pt x="14396" y="14627"/>
                      <a:pt x="14384" y="14627"/>
                      <a:pt x="14384" y="14639"/>
                    </a:cubicBezTo>
                    <a:cubicBezTo>
                      <a:pt x="14336" y="14687"/>
                      <a:pt x="14300" y="14734"/>
                      <a:pt x="14253" y="14782"/>
                    </a:cubicBezTo>
                    <a:cubicBezTo>
                      <a:pt x="14157" y="14865"/>
                      <a:pt x="14050" y="14937"/>
                      <a:pt x="13931" y="14985"/>
                    </a:cubicBezTo>
                    <a:cubicBezTo>
                      <a:pt x="13705" y="14746"/>
                      <a:pt x="13455" y="14520"/>
                      <a:pt x="13181" y="14330"/>
                    </a:cubicBezTo>
                    <a:cubicBezTo>
                      <a:pt x="13062" y="14258"/>
                      <a:pt x="12943" y="14187"/>
                      <a:pt x="12824" y="14115"/>
                    </a:cubicBezTo>
                    <a:cubicBezTo>
                      <a:pt x="13050" y="13925"/>
                      <a:pt x="13253" y="13722"/>
                      <a:pt x="13455" y="13508"/>
                    </a:cubicBezTo>
                    <a:close/>
                    <a:moveTo>
                      <a:pt x="15753" y="15175"/>
                    </a:moveTo>
                    <a:cubicBezTo>
                      <a:pt x="15943" y="15187"/>
                      <a:pt x="16110" y="15246"/>
                      <a:pt x="16265" y="15330"/>
                    </a:cubicBezTo>
                    <a:cubicBezTo>
                      <a:pt x="16015" y="15389"/>
                      <a:pt x="15765" y="15496"/>
                      <a:pt x="15562" y="15651"/>
                    </a:cubicBezTo>
                    <a:cubicBezTo>
                      <a:pt x="15229" y="15901"/>
                      <a:pt x="14967" y="16247"/>
                      <a:pt x="14753" y="16604"/>
                    </a:cubicBezTo>
                    <a:cubicBezTo>
                      <a:pt x="14646" y="16794"/>
                      <a:pt x="14550" y="16973"/>
                      <a:pt x="14455" y="17163"/>
                    </a:cubicBezTo>
                    <a:cubicBezTo>
                      <a:pt x="14407" y="17259"/>
                      <a:pt x="14360" y="17354"/>
                      <a:pt x="14324" y="17461"/>
                    </a:cubicBezTo>
                    <a:cubicBezTo>
                      <a:pt x="14288" y="17413"/>
                      <a:pt x="14253" y="17378"/>
                      <a:pt x="14217" y="17342"/>
                    </a:cubicBezTo>
                    <a:cubicBezTo>
                      <a:pt x="14050" y="17092"/>
                      <a:pt x="13907" y="16806"/>
                      <a:pt x="13907" y="16497"/>
                    </a:cubicBezTo>
                    <a:cubicBezTo>
                      <a:pt x="13907" y="16378"/>
                      <a:pt x="13919" y="16258"/>
                      <a:pt x="13967" y="16139"/>
                    </a:cubicBezTo>
                    <a:cubicBezTo>
                      <a:pt x="13991" y="16080"/>
                      <a:pt x="14015" y="16032"/>
                      <a:pt x="14050" y="15973"/>
                    </a:cubicBezTo>
                    <a:cubicBezTo>
                      <a:pt x="14074" y="15949"/>
                      <a:pt x="14086" y="15925"/>
                      <a:pt x="14110" y="15901"/>
                    </a:cubicBezTo>
                    <a:cubicBezTo>
                      <a:pt x="14134" y="15889"/>
                      <a:pt x="14134" y="15866"/>
                      <a:pt x="14146" y="15842"/>
                    </a:cubicBezTo>
                    <a:cubicBezTo>
                      <a:pt x="14217" y="15842"/>
                      <a:pt x="14288" y="15806"/>
                      <a:pt x="14324" y="15735"/>
                    </a:cubicBezTo>
                    <a:cubicBezTo>
                      <a:pt x="14562" y="15616"/>
                      <a:pt x="14777" y="15449"/>
                      <a:pt x="14955" y="15258"/>
                    </a:cubicBezTo>
                    <a:cubicBezTo>
                      <a:pt x="14984" y="15268"/>
                      <a:pt x="15013" y="15285"/>
                      <a:pt x="15042" y="15285"/>
                    </a:cubicBezTo>
                    <a:cubicBezTo>
                      <a:pt x="15049" y="15285"/>
                      <a:pt x="15055" y="15284"/>
                      <a:pt x="15062" y="15282"/>
                    </a:cubicBezTo>
                    <a:cubicBezTo>
                      <a:pt x="15289" y="15258"/>
                      <a:pt x="15527" y="15175"/>
                      <a:pt x="15753" y="15175"/>
                    </a:cubicBezTo>
                    <a:close/>
                    <a:moveTo>
                      <a:pt x="17086" y="15937"/>
                    </a:moveTo>
                    <a:lnTo>
                      <a:pt x="17086" y="15937"/>
                    </a:lnTo>
                    <a:cubicBezTo>
                      <a:pt x="17110" y="15949"/>
                      <a:pt x="17134" y="15949"/>
                      <a:pt x="17158" y="15949"/>
                    </a:cubicBezTo>
                    <a:cubicBezTo>
                      <a:pt x="17324" y="16104"/>
                      <a:pt x="17491" y="16247"/>
                      <a:pt x="17658" y="16389"/>
                    </a:cubicBezTo>
                    <a:cubicBezTo>
                      <a:pt x="17979" y="16675"/>
                      <a:pt x="18301" y="16997"/>
                      <a:pt x="18587" y="17330"/>
                    </a:cubicBezTo>
                    <a:cubicBezTo>
                      <a:pt x="18313" y="17473"/>
                      <a:pt x="18039" y="17628"/>
                      <a:pt x="17801" y="17818"/>
                    </a:cubicBezTo>
                    <a:cubicBezTo>
                      <a:pt x="17479" y="18080"/>
                      <a:pt x="17205" y="18378"/>
                      <a:pt x="16967" y="18711"/>
                    </a:cubicBezTo>
                    <a:cubicBezTo>
                      <a:pt x="16789" y="18985"/>
                      <a:pt x="16634" y="19295"/>
                      <a:pt x="16574" y="19616"/>
                    </a:cubicBezTo>
                    <a:cubicBezTo>
                      <a:pt x="16205" y="19330"/>
                      <a:pt x="15860" y="19033"/>
                      <a:pt x="15515" y="18723"/>
                    </a:cubicBezTo>
                    <a:cubicBezTo>
                      <a:pt x="15217" y="18461"/>
                      <a:pt x="14931" y="18163"/>
                      <a:pt x="14657" y="17866"/>
                    </a:cubicBezTo>
                    <a:cubicBezTo>
                      <a:pt x="14741" y="17818"/>
                      <a:pt x="14812" y="17747"/>
                      <a:pt x="14872" y="17675"/>
                    </a:cubicBezTo>
                    <a:cubicBezTo>
                      <a:pt x="14955" y="17580"/>
                      <a:pt x="15015" y="17473"/>
                      <a:pt x="15086" y="17366"/>
                    </a:cubicBezTo>
                    <a:cubicBezTo>
                      <a:pt x="15205" y="17163"/>
                      <a:pt x="15324" y="16961"/>
                      <a:pt x="15455" y="16770"/>
                    </a:cubicBezTo>
                    <a:cubicBezTo>
                      <a:pt x="15681" y="16449"/>
                      <a:pt x="15955" y="16163"/>
                      <a:pt x="16312" y="16044"/>
                    </a:cubicBezTo>
                    <a:cubicBezTo>
                      <a:pt x="16503" y="15985"/>
                      <a:pt x="16670" y="15973"/>
                      <a:pt x="16824" y="15949"/>
                    </a:cubicBezTo>
                    <a:lnTo>
                      <a:pt x="16979" y="15949"/>
                    </a:lnTo>
                    <a:cubicBezTo>
                      <a:pt x="16991" y="15943"/>
                      <a:pt x="17021" y="15943"/>
                      <a:pt x="17046" y="15943"/>
                    </a:cubicBezTo>
                    <a:cubicBezTo>
                      <a:pt x="17071" y="15943"/>
                      <a:pt x="17092" y="15943"/>
                      <a:pt x="17086" y="15937"/>
                    </a:cubicBezTo>
                    <a:close/>
                    <a:moveTo>
                      <a:pt x="19075" y="18009"/>
                    </a:moveTo>
                    <a:cubicBezTo>
                      <a:pt x="19206" y="18223"/>
                      <a:pt x="19313" y="18437"/>
                      <a:pt x="19396" y="18687"/>
                    </a:cubicBezTo>
                    <a:cubicBezTo>
                      <a:pt x="19527" y="19092"/>
                      <a:pt x="19599" y="19604"/>
                      <a:pt x="19432" y="20021"/>
                    </a:cubicBezTo>
                    <a:cubicBezTo>
                      <a:pt x="19264" y="20412"/>
                      <a:pt x="18835" y="20583"/>
                      <a:pt x="18438" y="20583"/>
                    </a:cubicBezTo>
                    <a:cubicBezTo>
                      <a:pt x="18412" y="20583"/>
                      <a:pt x="18386" y="20582"/>
                      <a:pt x="18360" y="20580"/>
                    </a:cubicBezTo>
                    <a:cubicBezTo>
                      <a:pt x="17896" y="20557"/>
                      <a:pt x="17467" y="20283"/>
                      <a:pt x="17086" y="20009"/>
                    </a:cubicBezTo>
                    <a:cubicBezTo>
                      <a:pt x="17289" y="19735"/>
                      <a:pt x="17444" y="19437"/>
                      <a:pt x="17646" y="19164"/>
                    </a:cubicBezTo>
                    <a:cubicBezTo>
                      <a:pt x="17729" y="19045"/>
                      <a:pt x="17836" y="18914"/>
                      <a:pt x="17956" y="18795"/>
                    </a:cubicBezTo>
                    <a:cubicBezTo>
                      <a:pt x="18015" y="18735"/>
                      <a:pt x="18075" y="18675"/>
                      <a:pt x="18134" y="18616"/>
                    </a:cubicBezTo>
                    <a:cubicBezTo>
                      <a:pt x="18170" y="18592"/>
                      <a:pt x="18206" y="18556"/>
                      <a:pt x="18241" y="18533"/>
                    </a:cubicBezTo>
                    <a:cubicBezTo>
                      <a:pt x="18241" y="18533"/>
                      <a:pt x="18301" y="18485"/>
                      <a:pt x="18313" y="18473"/>
                    </a:cubicBezTo>
                    <a:cubicBezTo>
                      <a:pt x="18444" y="18366"/>
                      <a:pt x="18587" y="18283"/>
                      <a:pt x="18729" y="18187"/>
                    </a:cubicBezTo>
                    <a:cubicBezTo>
                      <a:pt x="18801" y="18140"/>
                      <a:pt x="18884" y="18104"/>
                      <a:pt x="18968" y="18056"/>
                    </a:cubicBezTo>
                    <a:cubicBezTo>
                      <a:pt x="19003" y="18033"/>
                      <a:pt x="19039" y="18021"/>
                      <a:pt x="19075" y="18009"/>
                    </a:cubicBezTo>
                    <a:close/>
                    <a:moveTo>
                      <a:pt x="7923" y="1"/>
                    </a:moveTo>
                    <a:cubicBezTo>
                      <a:pt x="7366" y="1"/>
                      <a:pt x="6808" y="66"/>
                      <a:pt x="6264" y="197"/>
                    </a:cubicBezTo>
                    <a:cubicBezTo>
                      <a:pt x="5430" y="387"/>
                      <a:pt x="4632" y="745"/>
                      <a:pt x="3930" y="1221"/>
                    </a:cubicBezTo>
                    <a:cubicBezTo>
                      <a:pt x="3513" y="1447"/>
                      <a:pt x="3120" y="1721"/>
                      <a:pt x="2763" y="2042"/>
                    </a:cubicBezTo>
                    <a:cubicBezTo>
                      <a:pt x="1394" y="3293"/>
                      <a:pt x="608" y="5114"/>
                      <a:pt x="406" y="6936"/>
                    </a:cubicBezTo>
                    <a:cubicBezTo>
                      <a:pt x="1" y="10579"/>
                      <a:pt x="2025" y="13961"/>
                      <a:pt x="5406" y="15366"/>
                    </a:cubicBezTo>
                    <a:cubicBezTo>
                      <a:pt x="6276" y="15725"/>
                      <a:pt x="7177" y="15894"/>
                      <a:pt x="8067" y="15894"/>
                    </a:cubicBezTo>
                    <a:cubicBezTo>
                      <a:pt x="9564" y="15894"/>
                      <a:pt x="11028" y="15415"/>
                      <a:pt x="12252" y="14556"/>
                    </a:cubicBezTo>
                    <a:cubicBezTo>
                      <a:pt x="12264" y="14568"/>
                      <a:pt x="12264" y="14568"/>
                      <a:pt x="12276" y="14580"/>
                    </a:cubicBezTo>
                    <a:cubicBezTo>
                      <a:pt x="12407" y="14711"/>
                      <a:pt x="12574" y="14818"/>
                      <a:pt x="12705" y="14949"/>
                    </a:cubicBezTo>
                    <a:cubicBezTo>
                      <a:pt x="13003" y="15211"/>
                      <a:pt x="13276" y="15473"/>
                      <a:pt x="13538" y="15770"/>
                    </a:cubicBezTo>
                    <a:cubicBezTo>
                      <a:pt x="13395" y="15997"/>
                      <a:pt x="13324" y="16282"/>
                      <a:pt x="13312" y="16497"/>
                    </a:cubicBezTo>
                    <a:cubicBezTo>
                      <a:pt x="13288" y="17163"/>
                      <a:pt x="13693" y="17723"/>
                      <a:pt x="14086" y="18223"/>
                    </a:cubicBezTo>
                    <a:cubicBezTo>
                      <a:pt x="14586" y="18842"/>
                      <a:pt x="15134" y="19426"/>
                      <a:pt x="15729" y="19949"/>
                    </a:cubicBezTo>
                    <a:cubicBezTo>
                      <a:pt x="16301" y="20438"/>
                      <a:pt x="16908" y="20950"/>
                      <a:pt x="17610" y="21235"/>
                    </a:cubicBezTo>
                    <a:cubicBezTo>
                      <a:pt x="17954" y="21381"/>
                      <a:pt x="18338" y="21475"/>
                      <a:pt x="18717" y="21475"/>
                    </a:cubicBezTo>
                    <a:cubicBezTo>
                      <a:pt x="19021" y="21475"/>
                      <a:pt x="19323" y="21414"/>
                      <a:pt x="19599" y="21271"/>
                    </a:cubicBezTo>
                    <a:cubicBezTo>
                      <a:pt x="20253" y="20938"/>
                      <a:pt x="20527" y="20199"/>
                      <a:pt x="20551" y="19509"/>
                    </a:cubicBezTo>
                    <a:cubicBezTo>
                      <a:pt x="20575" y="18806"/>
                      <a:pt x="20396" y="18152"/>
                      <a:pt x="20087" y="17544"/>
                    </a:cubicBezTo>
                    <a:cubicBezTo>
                      <a:pt x="19420" y="16270"/>
                      <a:pt x="18146" y="15258"/>
                      <a:pt x="16979" y="14520"/>
                    </a:cubicBezTo>
                    <a:cubicBezTo>
                      <a:pt x="16637" y="14311"/>
                      <a:pt x="16143" y="14140"/>
                      <a:pt x="15691" y="14140"/>
                    </a:cubicBezTo>
                    <a:cubicBezTo>
                      <a:pt x="15577" y="14140"/>
                      <a:pt x="15466" y="14151"/>
                      <a:pt x="15360" y="14175"/>
                    </a:cubicBezTo>
                    <a:cubicBezTo>
                      <a:pt x="15336" y="14151"/>
                      <a:pt x="15324" y="14115"/>
                      <a:pt x="15300" y="14092"/>
                    </a:cubicBezTo>
                    <a:cubicBezTo>
                      <a:pt x="14860" y="13687"/>
                      <a:pt x="14431" y="13270"/>
                      <a:pt x="14003" y="12853"/>
                    </a:cubicBezTo>
                    <a:cubicBezTo>
                      <a:pt x="14169" y="12639"/>
                      <a:pt x="14312" y="12425"/>
                      <a:pt x="14455" y="12187"/>
                    </a:cubicBezTo>
                    <a:cubicBezTo>
                      <a:pt x="15372" y="10603"/>
                      <a:pt x="15681" y="8758"/>
                      <a:pt x="15300" y="6972"/>
                    </a:cubicBezTo>
                    <a:cubicBezTo>
                      <a:pt x="15074" y="5924"/>
                      <a:pt x="14610" y="4924"/>
                      <a:pt x="14086" y="3995"/>
                    </a:cubicBezTo>
                    <a:cubicBezTo>
                      <a:pt x="13598" y="3126"/>
                      <a:pt x="13014" y="2245"/>
                      <a:pt x="12264" y="1590"/>
                    </a:cubicBezTo>
                    <a:cubicBezTo>
                      <a:pt x="11059" y="526"/>
                      <a:pt x="9497" y="1"/>
                      <a:pt x="7923"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40" name="Google Shape;640;p23"/>
              <p:cNvSpPr/>
              <p:nvPr/>
            </p:nvSpPr>
            <p:spPr bwMode="auto">
              <a:xfrm>
                <a:off x="2313075" y="2066600"/>
                <a:ext cx="41675" cy="42700"/>
              </a:xfrm>
              <a:custGeom>
                <a:avLst/>
                <a:gdLst/>
                <a:ahLst/>
                <a:cxnLst/>
                <a:rect l="l" t="t" r="r" b="b"/>
                <a:pathLst>
                  <a:path w="1667" h="1708" extrusionOk="0">
                    <a:moveTo>
                      <a:pt x="232" y="1"/>
                    </a:moveTo>
                    <a:cubicBezTo>
                      <a:pt x="197" y="1"/>
                      <a:pt x="161" y="9"/>
                      <a:pt x="131" y="27"/>
                    </a:cubicBezTo>
                    <a:cubicBezTo>
                      <a:pt x="60" y="75"/>
                      <a:pt x="36" y="134"/>
                      <a:pt x="24" y="218"/>
                    </a:cubicBezTo>
                    <a:cubicBezTo>
                      <a:pt x="24" y="218"/>
                      <a:pt x="24" y="230"/>
                      <a:pt x="24" y="230"/>
                    </a:cubicBezTo>
                    <a:cubicBezTo>
                      <a:pt x="0" y="301"/>
                      <a:pt x="12" y="385"/>
                      <a:pt x="24" y="468"/>
                    </a:cubicBezTo>
                    <a:cubicBezTo>
                      <a:pt x="48" y="527"/>
                      <a:pt x="72" y="575"/>
                      <a:pt x="95" y="635"/>
                    </a:cubicBezTo>
                    <a:cubicBezTo>
                      <a:pt x="95" y="646"/>
                      <a:pt x="107" y="658"/>
                      <a:pt x="107" y="670"/>
                    </a:cubicBezTo>
                    <a:cubicBezTo>
                      <a:pt x="111" y="679"/>
                      <a:pt x="113" y="682"/>
                      <a:pt x="114" y="682"/>
                    </a:cubicBezTo>
                    <a:cubicBezTo>
                      <a:pt x="116" y="682"/>
                      <a:pt x="100" y="641"/>
                      <a:pt x="100" y="641"/>
                    </a:cubicBezTo>
                    <a:lnTo>
                      <a:pt x="100" y="641"/>
                    </a:lnTo>
                    <a:cubicBezTo>
                      <a:pt x="101" y="641"/>
                      <a:pt x="102" y="646"/>
                      <a:pt x="107" y="658"/>
                    </a:cubicBezTo>
                    <a:cubicBezTo>
                      <a:pt x="143" y="742"/>
                      <a:pt x="179" y="837"/>
                      <a:pt x="226" y="920"/>
                    </a:cubicBezTo>
                    <a:cubicBezTo>
                      <a:pt x="262" y="980"/>
                      <a:pt x="298" y="1027"/>
                      <a:pt x="345" y="1087"/>
                    </a:cubicBezTo>
                    <a:cubicBezTo>
                      <a:pt x="393" y="1170"/>
                      <a:pt x="453" y="1242"/>
                      <a:pt x="524" y="1325"/>
                    </a:cubicBezTo>
                    <a:cubicBezTo>
                      <a:pt x="584" y="1385"/>
                      <a:pt x="643" y="1444"/>
                      <a:pt x="715" y="1492"/>
                    </a:cubicBezTo>
                    <a:cubicBezTo>
                      <a:pt x="786" y="1551"/>
                      <a:pt x="857" y="1587"/>
                      <a:pt x="941" y="1635"/>
                    </a:cubicBezTo>
                    <a:cubicBezTo>
                      <a:pt x="1000" y="1670"/>
                      <a:pt x="1048" y="1682"/>
                      <a:pt x="1119" y="1694"/>
                    </a:cubicBezTo>
                    <a:cubicBezTo>
                      <a:pt x="1161" y="1701"/>
                      <a:pt x="1206" y="1708"/>
                      <a:pt x="1250" y="1708"/>
                    </a:cubicBezTo>
                    <a:cubicBezTo>
                      <a:pt x="1283" y="1708"/>
                      <a:pt x="1315" y="1704"/>
                      <a:pt x="1346" y="1694"/>
                    </a:cubicBezTo>
                    <a:cubicBezTo>
                      <a:pt x="1381" y="1682"/>
                      <a:pt x="1393" y="1658"/>
                      <a:pt x="1417" y="1647"/>
                    </a:cubicBezTo>
                    <a:lnTo>
                      <a:pt x="1441" y="1647"/>
                    </a:lnTo>
                    <a:cubicBezTo>
                      <a:pt x="1584" y="1599"/>
                      <a:pt x="1667" y="1456"/>
                      <a:pt x="1631" y="1313"/>
                    </a:cubicBezTo>
                    <a:cubicBezTo>
                      <a:pt x="1631" y="1230"/>
                      <a:pt x="1619" y="1158"/>
                      <a:pt x="1572" y="1087"/>
                    </a:cubicBezTo>
                    <a:cubicBezTo>
                      <a:pt x="1548" y="1039"/>
                      <a:pt x="1500" y="980"/>
                      <a:pt x="1453" y="944"/>
                    </a:cubicBezTo>
                    <a:cubicBezTo>
                      <a:pt x="1393" y="873"/>
                      <a:pt x="1322" y="825"/>
                      <a:pt x="1250" y="766"/>
                    </a:cubicBezTo>
                    <a:cubicBezTo>
                      <a:pt x="1179" y="706"/>
                      <a:pt x="1107" y="658"/>
                      <a:pt x="1036" y="599"/>
                    </a:cubicBezTo>
                    <a:cubicBezTo>
                      <a:pt x="917" y="515"/>
                      <a:pt x="810" y="420"/>
                      <a:pt x="715" y="325"/>
                    </a:cubicBezTo>
                    <a:cubicBezTo>
                      <a:pt x="655" y="277"/>
                      <a:pt x="607" y="218"/>
                      <a:pt x="560" y="170"/>
                    </a:cubicBezTo>
                    <a:cubicBezTo>
                      <a:pt x="536" y="146"/>
                      <a:pt x="512" y="123"/>
                      <a:pt x="488" y="99"/>
                    </a:cubicBezTo>
                    <a:cubicBezTo>
                      <a:pt x="441" y="63"/>
                      <a:pt x="381" y="39"/>
                      <a:pt x="334" y="27"/>
                    </a:cubicBezTo>
                    <a:cubicBezTo>
                      <a:pt x="304" y="9"/>
                      <a:pt x="268" y="1"/>
                      <a:pt x="232"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41" name="Google Shape;641;p23"/>
              <p:cNvSpPr/>
              <p:nvPr/>
            </p:nvSpPr>
            <p:spPr bwMode="auto">
              <a:xfrm>
                <a:off x="2343725" y="2085125"/>
                <a:ext cx="2100" cy="1825"/>
              </a:xfrm>
              <a:custGeom>
                <a:avLst/>
                <a:gdLst/>
                <a:ahLst/>
                <a:cxnLst/>
                <a:rect l="l" t="t" r="r" b="b"/>
                <a:pathLst>
                  <a:path w="84" h="73" extrusionOk="0">
                    <a:moveTo>
                      <a:pt x="1" y="1"/>
                    </a:moveTo>
                    <a:cubicBezTo>
                      <a:pt x="1" y="13"/>
                      <a:pt x="12" y="13"/>
                      <a:pt x="24" y="25"/>
                    </a:cubicBezTo>
                    <a:cubicBezTo>
                      <a:pt x="48" y="36"/>
                      <a:pt x="60" y="60"/>
                      <a:pt x="84" y="72"/>
                    </a:cubicBezTo>
                    <a:cubicBezTo>
                      <a:pt x="60" y="48"/>
                      <a:pt x="24" y="25"/>
                      <a:pt x="1"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42" name="Google Shape;642;p23"/>
              <p:cNvSpPr/>
              <p:nvPr/>
            </p:nvSpPr>
            <p:spPr bwMode="auto">
              <a:xfrm>
                <a:off x="2244300" y="2201225"/>
                <a:ext cx="25" cy="324"/>
              </a:xfrm>
              <a:custGeom>
                <a:avLst/>
                <a:gdLst/>
                <a:ahLst/>
                <a:cxnLst/>
                <a:rect l="l" t="t" r="r" b="b"/>
                <a:pathLst>
                  <a:path w="1" h="13" extrusionOk="0">
                    <a:moveTo>
                      <a:pt x="1" y="12"/>
                    </a:moveTo>
                    <a:cubicBezTo>
                      <a:pt x="1" y="0"/>
                      <a:pt x="1" y="0"/>
                      <a:pt x="1" y="0"/>
                    </a:cubicBezTo>
                    <a:cubicBezTo>
                      <a:pt x="1" y="0"/>
                      <a:pt x="1" y="0"/>
                      <a:pt x="1" y="0"/>
                    </a:cubicBezTo>
                    <a:cubicBezTo>
                      <a:pt x="1" y="0"/>
                      <a:pt x="1" y="12"/>
                      <a:pt x="1" y="12"/>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43" name="Google Shape;643;p23"/>
              <p:cNvSpPr/>
              <p:nvPr/>
            </p:nvSpPr>
            <p:spPr bwMode="auto">
              <a:xfrm>
                <a:off x="2243725" y="2190500"/>
                <a:ext cx="58050" cy="21525"/>
              </a:xfrm>
              <a:custGeom>
                <a:avLst/>
                <a:gdLst/>
                <a:ahLst/>
                <a:cxnLst/>
                <a:rect l="l" t="t" r="r" b="b"/>
                <a:pathLst>
                  <a:path w="2322" h="861" extrusionOk="0">
                    <a:moveTo>
                      <a:pt x="60" y="370"/>
                    </a:moveTo>
                    <a:cubicBezTo>
                      <a:pt x="60" y="370"/>
                      <a:pt x="60" y="382"/>
                      <a:pt x="60" y="382"/>
                    </a:cubicBezTo>
                    <a:cubicBezTo>
                      <a:pt x="55" y="386"/>
                      <a:pt x="51" y="390"/>
                      <a:pt x="46" y="395"/>
                    </a:cubicBezTo>
                    <a:lnTo>
                      <a:pt x="46" y="395"/>
                    </a:lnTo>
                    <a:cubicBezTo>
                      <a:pt x="51" y="387"/>
                      <a:pt x="55" y="378"/>
                      <a:pt x="60" y="370"/>
                    </a:cubicBezTo>
                    <a:close/>
                    <a:moveTo>
                      <a:pt x="1405" y="1"/>
                    </a:moveTo>
                    <a:cubicBezTo>
                      <a:pt x="1322" y="1"/>
                      <a:pt x="1238" y="12"/>
                      <a:pt x="1155" y="24"/>
                    </a:cubicBezTo>
                    <a:cubicBezTo>
                      <a:pt x="953" y="36"/>
                      <a:pt x="738" y="48"/>
                      <a:pt x="548" y="108"/>
                    </a:cubicBezTo>
                    <a:cubicBezTo>
                      <a:pt x="464" y="131"/>
                      <a:pt x="369" y="167"/>
                      <a:pt x="286" y="203"/>
                    </a:cubicBezTo>
                    <a:cubicBezTo>
                      <a:pt x="214" y="227"/>
                      <a:pt x="155" y="262"/>
                      <a:pt x="107" y="310"/>
                    </a:cubicBezTo>
                    <a:cubicBezTo>
                      <a:pt x="71" y="334"/>
                      <a:pt x="36" y="358"/>
                      <a:pt x="24" y="393"/>
                    </a:cubicBezTo>
                    <a:cubicBezTo>
                      <a:pt x="24" y="405"/>
                      <a:pt x="24" y="417"/>
                      <a:pt x="24" y="429"/>
                    </a:cubicBezTo>
                    <a:cubicBezTo>
                      <a:pt x="0" y="584"/>
                      <a:pt x="95" y="715"/>
                      <a:pt x="238" y="763"/>
                    </a:cubicBezTo>
                    <a:cubicBezTo>
                      <a:pt x="357" y="798"/>
                      <a:pt x="488" y="822"/>
                      <a:pt x="607" y="846"/>
                    </a:cubicBezTo>
                    <a:cubicBezTo>
                      <a:pt x="679" y="858"/>
                      <a:pt x="753" y="861"/>
                      <a:pt x="828" y="861"/>
                    </a:cubicBezTo>
                    <a:cubicBezTo>
                      <a:pt x="902" y="861"/>
                      <a:pt x="976" y="858"/>
                      <a:pt x="1048" y="858"/>
                    </a:cubicBezTo>
                    <a:cubicBezTo>
                      <a:pt x="1179" y="858"/>
                      <a:pt x="1310" y="858"/>
                      <a:pt x="1453" y="846"/>
                    </a:cubicBezTo>
                    <a:cubicBezTo>
                      <a:pt x="1500" y="834"/>
                      <a:pt x="1536" y="834"/>
                      <a:pt x="1584" y="822"/>
                    </a:cubicBezTo>
                    <a:cubicBezTo>
                      <a:pt x="1655" y="822"/>
                      <a:pt x="1691" y="786"/>
                      <a:pt x="1750" y="774"/>
                    </a:cubicBezTo>
                    <a:cubicBezTo>
                      <a:pt x="1750" y="774"/>
                      <a:pt x="1774" y="774"/>
                      <a:pt x="1786" y="763"/>
                    </a:cubicBezTo>
                    <a:cubicBezTo>
                      <a:pt x="1846" y="751"/>
                      <a:pt x="1893" y="739"/>
                      <a:pt x="1953" y="715"/>
                    </a:cubicBezTo>
                    <a:cubicBezTo>
                      <a:pt x="2000" y="691"/>
                      <a:pt x="2048" y="655"/>
                      <a:pt x="2096" y="632"/>
                    </a:cubicBezTo>
                    <a:cubicBezTo>
                      <a:pt x="2143" y="608"/>
                      <a:pt x="2155" y="572"/>
                      <a:pt x="2191" y="548"/>
                    </a:cubicBezTo>
                    <a:lnTo>
                      <a:pt x="2191" y="548"/>
                    </a:lnTo>
                    <a:cubicBezTo>
                      <a:pt x="2189" y="550"/>
                      <a:pt x="2189" y="551"/>
                      <a:pt x="2190" y="551"/>
                    </a:cubicBezTo>
                    <a:cubicBezTo>
                      <a:pt x="2194" y="551"/>
                      <a:pt x="2240" y="521"/>
                      <a:pt x="2250" y="501"/>
                    </a:cubicBezTo>
                    <a:cubicBezTo>
                      <a:pt x="2310" y="441"/>
                      <a:pt x="2322" y="322"/>
                      <a:pt x="2250" y="262"/>
                    </a:cubicBezTo>
                    <a:cubicBezTo>
                      <a:pt x="2227" y="239"/>
                      <a:pt x="2215" y="227"/>
                      <a:pt x="2191" y="215"/>
                    </a:cubicBezTo>
                    <a:cubicBezTo>
                      <a:pt x="2131" y="191"/>
                      <a:pt x="2131" y="191"/>
                      <a:pt x="2167" y="191"/>
                    </a:cubicBezTo>
                    <a:cubicBezTo>
                      <a:pt x="2107" y="155"/>
                      <a:pt x="2072" y="143"/>
                      <a:pt x="2012" y="120"/>
                    </a:cubicBezTo>
                    <a:cubicBezTo>
                      <a:pt x="1976" y="96"/>
                      <a:pt x="1941" y="84"/>
                      <a:pt x="1881" y="60"/>
                    </a:cubicBezTo>
                    <a:cubicBezTo>
                      <a:pt x="1834" y="48"/>
                      <a:pt x="1798" y="48"/>
                      <a:pt x="1750" y="48"/>
                    </a:cubicBezTo>
                    <a:cubicBezTo>
                      <a:pt x="1631" y="24"/>
                      <a:pt x="1524" y="1"/>
                      <a:pt x="1405"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44" name="Google Shape;644;p23"/>
              <p:cNvSpPr/>
              <p:nvPr/>
            </p:nvSpPr>
            <p:spPr bwMode="auto">
              <a:xfrm>
                <a:off x="2248475" y="2341400"/>
                <a:ext cx="52125" cy="18025"/>
              </a:xfrm>
              <a:custGeom>
                <a:avLst/>
                <a:gdLst/>
                <a:ahLst/>
                <a:cxnLst/>
                <a:rect l="l" t="t" r="r" b="b"/>
                <a:pathLst>
                  <a:path w="2085" h="721" extrusionOk="0">
                    <a:moveTo>
                      <a:pt x="1346" y="1"/>
                    </a:moveTo>
                    <a:cubicBezTo>
                      <a:pt x="1108" y="25"/>
                      <a:pt x="882" y="60"/>
                      <a:pt x="643" y="120"/>
                    </a:cubicBezTo>
                    <a:cubicBezTo>
                      <a:pt x="548" y="144"/>
                      <a:pt x="441" y="180"/>
                      <a:pt x="346" y="215"/>
                    </a:cubicBezTo>
                    <a:cubicBezTo>
                      <a:pt x="286" y="227"/>
                      <a:pt x="239" y="263"/>
                      <a:pt x="179" y="287"/>
                    </a:cubicBezTo>
                    <a:cubicBezTo>
                      <a:pt x="179" y="287"/>
                      <a:pt x="167" y="299"/>
                      <a:pt x="167" y="299"/>
                    </a:cubicBezTo>
                    <a:cubicBezTo>
                      <a:pt x="155" y="287"/>
                      <a:pt x="132" y="275"/>
                      <a:pt x="143" y="251"/>
                    </a:cubicBezTo>
                    <a:cubicBezTo>
                      <a:pt x="143" y="230"/>
                      <a:pt x="117" y="201"/>
                      <a:pt x="94" y="201"/>
                    </a:cubicBezTo>
                    <a:cubicBezTo>
                      <a:pt x="91" y="201"/>
                      <a:pt x="87" y="202"/>
                      <a:pt x="84" y="203"/>
                    </a:cubicBezTo>
                    <a:cubicBezTo>
                      <a:pt x="36" y="239"/>
                      <a:pt x="12" y="275"/>
                      <a:pt x="1" y="322"/>
                    </a:cubicBezTo>
                    <a:cubicBezTo>
                      <a:pt x="1" y="358"/>
                      <a:pt x="1" y="382"/>
                      <a:pt x="12" y="406"/>
                    </a:cubicBezTo>
                    <a:cubicBezTo>
                      <a:pt x="12" y="418"/>
                      <a:pt x="24" y="441"/>
                      <a:pt x="24" y="453"/>
                    </a:cubicBezTo>
                    <a:cubicBezTo>
                      <a:pt x="60" y="525"/>
                      <a:pt x="120" y="572"/>
                      <a:pt x="191" y="608"/>
                    </a:cubicBezTo>
                    <a:cubicBezTo>
                      <a:pt x="286" y="644"/>
                      <a:pt x="393" y="668"/>
                      <a:pt x="489" y="680"/>
                    </a:cubicBezTo>
                    <a:cubicBezTo>
                      <a:pt x="596" y="703"/>
                      <a:pt x="703" y="703"/>
                      <a:pt x="798" y="703"/>
                    </a:cubicBezTo>
                    <a:cubicBezTo>
                      <a:pt x="874" y="712"/>
                      <a:pt x="944" y="720"/>
                      <a:pt x="1016" y="720"/>
                    </a:cubicBezTo>
                    <a:cubicBezTo>
                      <a:pt x="1046" y="720"/>
                      <a:pt x="1076" y="719"/>
                      <a:pt x="1108" y="715"/>
                    </a:cubicBezTo>
                    <a:cubicBezTo>
                      <a:pt x="1322" y="703"/>
                      <a:pt x="1584" y="715"/>
                      <a:pt x="1763" y="596"/>
                    </a:cubicBezTo>
                    <a:cubicBezTo>
                      <a:pt x="1798" y="572"/>
                      <a:pt x="1846" y="561"/>
                      <a:pt x="1882" y="525"/>
                    </a:cubicBezTo>
                    <a:cubicBezTo>
                      <a:pt x="1917" y="501"/>
                      <a:pt x="1953" y="465"/>
                      <a:pt x="1989" y="441"/>
                    </a:cubicBezTo>
                    <a:cubicBezTo>
                      <a:pt x="2060" y="370"/>
                      <a:pt x="2084" y="275"/>
                      <a:pt x="2013" y="203"/>
                    </a:cubicBezTo>
                    <a:cubicBezTo>
                      <a:pt x="1941" y="132"/>
                      <a:pt x="1834" y="84"/>
                      <a:pt x="1739" y="60"/>
                    </a:cubicBezTo>
                    <a:cubicBezTo>
                      <a:pt x="1739" y="60"/>
                      <a:pt x="1727" y="49"/>
                      <a:pt x="1703" y="37"/>
                    </a:cubicBezTo>
                    <a:cubicBezTo>
                      <a:pt x="1691" y="37"/>
                      <a:pt x="1667" y="25"/>
                      <a:pt x="1644" y="25"/>
                    </a:cubicBezTo>
                    <a:cubicBezTo>
                      <a:pt x="1608" y="13"/>
                      <a:pt x="1548" y="1"/>
                      <a:pt x="1513"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45" name="Google Shape;645;p23"/>
              <p:cNvSpPr/>
              <p:nvPr/>
            </p:nvSpPr>
            <p:spPr bwMode="auto">
              <a:xfrm>
                <a:off x="2320050" y="2462950"/>
                <a:ext cx="44525" cy="25100"/>
              </a:xfrm>
              <a:custGeom>
                <a:avLst/>
                <a:gdLst/>
                <a:ahLst/>
                <a:cxnLst/>
                <a:rect l="l" t="t" r="r" b="b"/>
                <a:pathLst>
                  <a:path w="1781" h="1004" extrusionOk="0">
                    <a:moveTo>
                      <a:pt x="1452" y="0"/>
                    </a:moveTo>
                    <a:cubicBezTo>
                      <a:pt x="1213" y="0"/>
                      <a:pt x="977" y="106"/>
                      <a:pt x="757" y="211"/>
                    </a:cubicBezTo>
                    <a:cubicBezTo>
                      <a:pt x="638" y="271"/>
                      <a:pt x="531" y="342"/>
                      <a:pt x="424" y="425"/>
                    </a:cubicBezTo>
                    <a:cubicBezTo>
                      <a:pt x="305" y="509"/>
                      <a:pt x="126" y="628"/>
                      <a:pt x="102" y="783"/>
                    </a:cubicBezTo>
                    <a:cubicBezTo>
                      <a:pt x="108" y="771"/>
                      <a:pt x="114" y="759"/>
                      <a:pt x="120" y="749"/>
                    </a:cubicBezTo>
                    <a:lnTo>
                      <a:pt x="120" y="749"/>
                    </a:lnTo>
                    <a:cubicBezTo>
                      <a:pt x="113" y="764"/>
                      <a:pt x="110" y="779"/>
                      <a:pt x="102" y="794"/>
                    </a:cubicBezTo>
                    <a:lnTo>
                      <a:pt x="66" y="818"/>
                    </a:lnTo>
                    <a:cubicBezTo>
                      <a:pt x="1" y="862"/>
                      <a:pt x="36" y="976"/>
                      <a:pt x="115" y="976"/>
                    </a:cubicBezTo>
                    <a:cubicBezTo>
                      <a:pt x="123" y="976"/>
                      <a:pt x="130" y="975"/>
                      <a:pt x="138" y="973"/>
                    </a:cubicBezTo>
                    <a:cubicBezTo>
                      <a:pt x="150" y="961"/>
                      <a:pt x="162" y="961"/>
                      <a:pt x="174" y="949"/>
                    </a:cubicBezTo>
                    <a:cubicBezTo>
                      <a:pt x="174" y="961"/>
                      <a:pt x="186" y="961"/>
                      <a:pt x="186" y="961"/>
                    </a:cubicBezTo>
                    <a:lnTo>
                      <a:pt x="174" y="961"/>
                    </a:lnTo>
                    <a:cubicBezTo>
                      <a:pt x="222" y="992"/>
                      <a:pt x="280" y="1003"/>
                      <a:pt x="339" y="1003"/>
                    </a:cubicBezTo>
                    <a:cubicBezTo>
                      <a:pt x="440" y="1003"/>
                      <a:pt x="548" y="972"/>
                      <a:pt x="638" y="949"/>
                    </a:cubicBezTo>
                    <a:cubicBezTo>
                      <a:pt x="781" y="913"/>
                      <a:pt x="912" y="854"/>
                      <a:pt x="1043" y="806"/>
                    </a:cubicBezTo>
                    <a:cubicBezTo>
                      <a:pt x="1305" y="699"/>
                      <a:pt x="1602" y="544"/>
                      <a:pt x="1733" y="271"/>
                    </a:cubicBezTo>
                    <a:cubicBezTo>
                      <a:pt x="1781" y="175"/>
                      <a:pt x="1745" y="44"/>
                      <a:pt x="1626" y="21"/>
                    </a:cubicBezTo>
                    <a:cubicBezTo>
                      <a:pt x="1568" y="7"/>
                      <a:pt x="1510" y="0"/>
                      <a:pt x="1452"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46" name="Google Shape;646;p23"/>
              <p:cNvSpPr/>
              <p:nvPr/>
            </p:nvSpPr>
            <p:spPr bwMode="auto">
              <a:xfrm>
                <a:off x="2443750" y="2497150"/>
                <a:ext cx="17275" cy="46250"/>
              </a:xfrm>
              <a:custGeom>
                <a:avLst/>
                <a:gdLst/>
                <a:ahLst/>
                <a:cxnLst/>
                <a:rect l="l" t="t" r="r" b="b"/>
                <a:pathLst>
                  <a:path w="691" h="1850" extrusionOk="0">
                    <a:moveTo>
                      <a:pt x="326" y="0"/>
                    </a:moveTo>
                    <a:cubicBezTo>
                      <a:pt x="301" y="0"/>
                      <a:pt x="278" y="13"/>
                      <a:pt x="262" y="46"/>
                    </a:cubicBezTo>
                    <a:cubicBezTo>
                      <a:pt x="250" y="57"/>
                      <a:pt x="238" y="69"/>
                      <a:pt x="214" y="81"/>
                    </a:cubicBezTo>
                    <a:cubicBezTo>
                      <a:pt x="202" y="93"/>
                      <a:pt x="191" y="117"/>
                      <a:pt x="179" y="141"/>
                    </a:cubicBezTo>
                    <a:cubicBezTo>
                      <a:pt x="155" y="177"/>
                      <a:pt x="131" y="224"/>
                      <a:pt x="119" y="260"/>
                    </a:cubicBezTo>
                    <a:cubicBezTo>
                      <a:pt x="95" y="343"/>
                      <a:pt x="83" y="427"/>
                      <a:pt x="71" y="510"/>
                    </a:cubicBezTo>
                    <a:cubicBezTo>
                      <a:pt x="48" y="665"/>
                      <a:pt x="24" y="819"/>
                      <a:pt x="24" y="974"/>
                    </a:cubicBezTo>
                    <a:cubicBezTo>
                      <a:pt x="12" y="1117"/>
                      <a:pt x="0" y="1272"/>
                      <a:pt x="12" y="1415"/>
                    </a:cubicBezTo>
                    <a:cubicBezTo>
                      <a:pt x="12" y="1498"/>
                      <a:pt x="24" y="1593"/>
                      <a:pt x="71" y="1677"/>
                    </a:cubicBezTo>
                    <a:cubicBezTo>
                      <a:pt x="131" y="1772"/>
                      <a:pt x="226" y="1831"/>
                      <a:pt x="333" y="1843"/>
                    </a:cubicBezTo>
                    <a:cubicBezTo>
                      <a:pt x="353" y="1848"/>
                      <a:pt x="374" y="1850"/>
                      <a:pt x="394" y="1850"/>
                    </a:cubicBezTo>
                    <a:cubicBezTo>
                      <a:pt x="543" y="1850"/>
                      <a:pt x="691" y="1739"/>
                      <a:pt x="691" y="1581"/>
                    </a:cubicBezTo>
                    <a:cubicBezTo>
                      <a:pt x="691" y="1546"/>
                      <a:pt x="679" y="1510"/>
                      <a:pt x="655" y="1474"/>
                    </a:cubicBezTo>
                    <a:cubicBezTo>
                      <a:pt x="655" y="1474"/>
                      <a:pt x="655" y="1462"/>
                      <a:pt x="655" y="1462"/>
                    </a:cubicBezTo>
                    <a:cubicBezTo>
                      <a:pt x="655" y="1415"/>
                      <a:pt x="655" y="1367"/>
                      <a:pt x="655" y="1308"/>
                    </a:cubicBezTo>
                    <a:cubicBezTo>
                      <a:pt x="655" y="1177"/>
                      <a:pt x="655" y="1034"/>
                      <a:pt x="643" y="891"/>
                    </a:cubicBezTo>
                    <a:cubicBezTo>
                      <a:pt x="643" y="760"/>
                      <a:pt x="619" y="617"/>
                      <a:pt x="607" y="474"/>
                    </a:cubicBezTo>
                    <a:cubicBezTo>
                      <a:pt x="595" y="391"/>
                      <a:pt x="583" y="319"/>
                      <a:pt x="548" y="236"/>
                    </a:cubicBezTo>
                    <a:cubicBezTo>
                      <a:pt x="525" y="145"/>
                      <a:pt x="481" y="87"/>
                      <a:pt x="405" y="41"/>
                    </a:cubicBezTo>
                    <a:lnTo>
                      <a:pt x="405" y="41"/>
                    </a:lnTo>
                    <a:cubicBezTo>
                      <a:pt x="405" y="42"/>
                      <a:pt x="405" y="44"/>
                      <a:pt x="405" y="46"/>
                    </a:cubicBezTo>
                    <a:cubicBezTo>
                      <a:pt x="402" y="42"/>
                      <a:pt x="400" y="39"/>
                      <a:pt x="397" y="36"/>
                    </a:cubicBezTo>
                    <a:lnTo>
                      <a:pt x="397" y="36"/>
                    </a:lnTo>
                    <a:cubicBezTo>
                      <a:pt x="399" y="37"/>
                      <a:pt x="402" y="39"/>
                      <a:pt x="405" y="41"/>
                    </a:cubicBezTo>
                    <a:lnTo>
                      <a:pt x="405" y="41"/>
                    </a:lnTo>
                    <a:cubicBezTo>
                      <a:pt x="405" y="34"/>
                      <a:pt x="403" y="34"/>
                      <a:pt x="395" y="34"/>
                    </a:cubicBezTo>
                    <a:lnTo>
                      <a:pt x="395" y="34"/>
                    </a:lnTo>
                    <a:cubicBezTo>
                      <a:pt x="395" y="34"/>
                      <a:pt x="396" y="35"/>
                      <a:pt x="397" y="36"/>
                    </a:cubicBezTo>
                    <a:lnTo>
                      <a:pt x="397" y="36"/>
                    </a:lnTo>
                    <a:cubicBezTo>
                      <a:pt x="396" y="35"/>
                      <a:pt x="394" y="34"/>
                      <a:pt x="393" y="34"/>
                    </a:cubicBezTo>
                    <a:cubicBezTo>
                      <a:pt x="394" y="34"/>
                      <a:pt x="394" y="34"/>
                      <a:pt x="395" y="34"/>
                    </a:cubicBezTo>
                    <a:lnTo>
                      <a:pt x="395" y="34"/>
                    </a:lnTo>
                    <a:cubicBezTo>
                      <a:pt x="376" y="14"/>
                      <a:pt x="350" y="0"/>
                      <a:pt x="326"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47" name="Google Shape;647;p23"/>
              <p:cNvSpPr/>
              <p:nvPr/>
            </p:nvSpPr>
            <p:spPr bwMode="auto">
              <a:xfrm>
                <a:off x="2460100" y="2533775"/>
                <a:ext cx="324" cy="550"/>
              </a:xfrm>
              <a:custGeom>
                <a:avLst/>
                <a:gdLst/>
                <a:ahLst/>
                <a:cxnLst/>
                <a:rect l="l" t="t" r="r" b="b"/>
                <a:pathLst>
                  <a:path w="13" h="22" extrusionOk="0">
                    <a:moveTo>
                      <a:pt x="1" y="0"/>
                    </a:moveTo>
                    <a:cubicBezTo>
                      <a:pt x="1" y="9"/>
                      <a:pt x="2" y="10"/>
                      <a:pt x="13" y="21"/>
                    </a:cubicBezTo>
                    <a:cubicBezTo>
                      <a:pt x="13" y="21"/>
                      <a:pt x="13" y="21"/>
                      <a:pt x="13" y="9"/>
                    </a:cubicBezTo>
                    <a:cubicBezTo>
                      <a:pt x="2" y="9"/>
                      <a:pt x="1" y="9"/>
                      <a:pt x="1"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48" name="Google Shape;648;p23"/>
              <p:cNvSpPr/>
              <p:nvPr/>
            </p:nvSpPr>
            <p:spPr bwMode="auto">
              <a:xfrm>
                <a:off x="2561600" y="2501900"/>
                <a:ext cx="29200" cy="47300"/>
              </a:xfrm>
              <a:custGeom>
                <a:avLst/>
                <a:gdLst/>
                <a:ahLst/>
                <a:cxnLst/>
                <a:rect l="l" t="t" r="r" b="b"/>
                <a:pathLst>
                  <a:path w="1168" h="1892" extrusionOk="0">
                    <a:moveTo>
                      <a:pt x="295" y="1"/>
                    </a:moveTo>
                    <a:cubicBezTo>
                      <a:pt x="237" y="1"/>
                      <a:pt x="176" y="33"/>
                      <a:pt x="144" y="82"/>
                    </a:cubicBezTo>
                    <a:cubicBezTo>
                      <a:pt x="120" y="106"/>
                      <a:pt x="96" y="129"/>
                      <a:pt x="84" y="165"/>
                    </a:cubicBezTo>
                    <a:cubicBezTo>
                      <a:pt x="37" y="237"/>
                      <a:pt x="1" y="296"/>
                      <a:pt x="13" y="391"/>
                    </a:cubicBezTo>
                    <a:cubicBezTo>
                      <a:pt x="13" y="439"/>
                      <a:pt x="13" y="475"/>
                      <a:pt x="25" y="522"/>
                    </a:cubicBezTo>
                    <a:cubicBezTo>
                      <a:pt x="25" y="618"/>
                      <a:pt x="37" y="701"/>
                      <a:pt x="37" y="796"/>
                    </a:cubicBezTo>
                    <a:cubicBezTo>
                      <a:pt x="60" y="987"/>
                      <a:pt x="108" y="1201"/>
                      <a:pt x="168" y="1391"/>
                    </a:cubicBezTo>
                    <a:cubicBezTo>
                      <a:pt x="191" y="1475"/>
                      <a:pt x="227" y="1570"/>
                      <a:pt x="275" y="1641"/>
                    </a:cubicBezTo>
                    <a:cubicBezTo>
                      <a:pt x="382" y="1784"/>
                      <a:pt x="525" y="1880"/>
                      <a:pt x="703" y="1892"/>
                    </a:cubicBezTo>
                    <a:cubicBezTo>
                      <a:pt x="882" y="1892"/>
                      <a:pt x="1049" y="1808"/>
                      <a:pt x="1120" y="1641"/>
                    </a:cubicBezTo>
                    <a:cubicBezTo>
                      <a:pt x="1168" y="1522"/>
                      <a:pt x="1156" y="1391"/>
                      <a:pt x="1072" y="1296"/>
                    </a:cubicBezTo>
                    <a:cubicBezTo>
                      <a:pt x="1061" y="1272"/>
                      <a:pt x="1037" y="1260"/>
                      <a:pt x="1025" y="1249"/>
                    </a:cubicBezTo>
                    <a:lnTo>
                      <a:pt x="1025" y="1249"/>
                    </a:lnTo>
                    <a:cubicBezTo>
                      <a:pt x="1025" y="1249"/>
                      <a:pt x="1036" y="1249"/>
                      <a:pt x="1048" y="1260"/>
                    </a:cubicBezTo>
                    <a:lnTo>
                      <a:pt x="1048" y="1260"/>
                    </a:lnTo>
                    <a:cubicBezTo>
                      <a:pt x="1036" y="1249"/>
                      <a:pt x="1025" y="1248"/>
                      <a:pt x="1013" y="1237"/>
                    </a:cubicBezTo>
                    <a:cubicBezTo>
                      <a:pt x="1001" y="1225"/>
                      <a:pt x="989" y="1213"/>
                      <a:pt x="977" y="1213"/>
                    </a:cubicBezTo>
                    <a:cubicBezTo>
                      <a:pt x="965" y="1141"/>
                      <a:pt x="942" y="1082"/>
                      <a:pt x="930" y="1022"/>
                    </a:cubicBezTo>
                    <a:cubicBezTo>
                      <a:pt x="906" y="915"/>
                      <a:pt x="870" y="820"/>
                      <a:pt x="846" y="725"/>
                    </a:cubicBezTo>
                    <a:cubicBezTo>
                      <a:pt x="799" y="606"/>
                      <a:pt x="751" y="498"/>
                      <a:pt x="703" y="391"/>
                    </a:cubicBezTo>
                    <a:cubicBezTo>
                      <a:pt x="680" y="344"/>
                      <a:pt x="656" y="296"/>
                      <a:pt x="644" y="248"/>
                    </a:cubicBezTo>
                    <a:cubicBezTo>
                      <a:pt x="596" y="165"/>
                      <a:pt x="537" y="117"/>
                      <a:pt x="465" y="82"/>
                    </a:cubicBezTo>
                    <a:cubicBezTo>
                      <a:pt x="441" y="58"/>
                      <a:pt x="406" y="34"/>
                      <a:pt x="370" y="22"/>
                    </a:cubicBezTo>
                    <a:cubicBezTo>
                      <a:pt x="348" y="7"/>
                      <a:pt x="322" y="1"/>
                      <a:pt x="295"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49" name="Google Shape;649;p23"/>
              <p:cNvSpPr/>
              <p:nvPr/>
            </p:nvSpPr>
            <p:spPr bwMode="auto">
              <a:xfrm>
                <a:off x="2445525" y="1997275"/>
                <a:ext cx="23825" cy="53725"/>
              </a:xfrm>
              <a:custGeom>
                <a:avLst/>
                <a:gdLst/>
                <a:ahLst/>
                <a:cxnLst/>
                <a:rect l="l" t="t" r="r" b="b"/>
                <a:pathLst>
                  <a:path w="953" h="2149" extrusionOk="0">
                    <a:moveTo>
                      <a:pt x="271" y="0"/>
                    </a:moveTo>
                    <a:cubicBezTo>
                      <a:pt x="209" y="0"/>
                      <a:pt x="151" y="34"/>
                      <a:pt x="120" y="86"/>
                    </a:cubicBezTo>
                    <a:cubicBezTo>
                      <a:pt x="36" y="193"/>
                      <a:pt x="36" y="336"/>
                      <a:pt x="36" y="467"/>
                    </a:cubicBezTo>
                    <a:cubicBezTo>
                      <a:pt x="0" y="610"/>
                      <a:pt x="36" y="776"/>
                      <a:pt x="72" y="919"/>
                    </a:cubicBezTo>
                    <a:cubicBezTo>
                      <a:pt x="108" y="1062"/>
                      <a:pt x="155" y="1193"/>
                      <a:pt x="203" y="1324"/>
                    </a:cubicBezTo>
                    <a:cubicBezTo>
                      <a:pt x="251" y="1467"/>
                      <a:pt x="298" y="1610"/>
                      <a:pt x="358" y="1753"/>
                    </a:cubicBezTo>
                    <a:cubicBezTo>
                      <a:pt x="417" y="1884"/>
                      <a:pt x="524" y="1991"/>
                      <a:pt x="620" y="2098"/>
                    </a:cubicBezTo>
                    <a:cubicBezTo>
                      <a:pt x="646" y="2133"/>
                      <a:pt x="685" y="2149"/>
                      <a:pt x="725" y="2149"/>
                    </a:cubicBezTo>
                    <a:cubicBezTo>
                      <a:pt x="794" y="2149"/>
                      <a:pt x="866" y="2102"/>
                      <a:pt x="882" y="2026"/>
                    </a:cubicBezTo>
                    <a:cubicBezTo>
                      <a:pt x="905" y="1895"/>
                      <a:pt x="953" y="1753"/>
                      <a:pt x="929" y="1610"/>
                    </a:cubicBezTo>
                    <a:cubicBezTo>
                      <a:pt x="917" y="1455"/>
                      <a:pt x="893" y="1300"/>
                      <a:pt x="870" y="1145"/>
                    </a:cubicBezTo>
                    <a:cubicBezTo>
                      <a:pt x="834" y="1014"/>
                      <a:pt x="822" y="872"/>
                      <a:pt x="786" y="741"/>
                    </a:cubicBezTo>
                    <a:cubicBezTo>
                      <a:pt x="739" y="598"/>
                      <a:pt x="703" y="431"/>
                      <a:pt x="596" y="324"/>
                    </a:cubicBezTo>
                    <a:cubicBezTo>
                      <a:pt x="548" y="229"/>
                      <a:pt x="501" y="157"/>
                      <a:pt x="429" y="98"/>
                    </a:cubicBezTo>
                    <a:cubicBezTo>
                      <a:pt x="393" y="62"/>
                      <a:pt x="358" y="26"/>
                      <a:pt x="298" y="2"/>
                    </a:cubicBezTo>
                    <a:cubicBezTo>
                      <a:pt x="289" y="1"/>
                      <a:pt x="280" y="0"/>
                      <a:pt x="271"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50" name="Google Shape;650;p23"/>
              <p:cNvSpPr/>
              <p:nvPr/>
            </p:nvSpPr>
            <p:spPr bwMode="auto">
              <a:xfrm>
                <a:off x="2571425" y="1997000"/>
                <a:ext cx="40500" cy="60225"/>
              </a:xfrm>
              <a:custGeom>
                <a:avLst/>
                <a:gdLst/>
                <a:ahLst/>
                <a:cxnLst/>
                <a:rect l="l" t="t" r="r" b="b"/>
                <a:pathLst>
                  <a:path w="1620" h="2409" extrusionOk="0">
                    <a:moveTo>
                      <a:pt x="1274" y="1"/>
                    </a:moveTo>
                    <a:cubicBezTo>
                      <a:pt x="1202" y="1"/>
                      <a:pt x="1124" y="58"/>
                      <a:pt x="1132" y="132"/>
                    </a:cubicBezTo>
                    <a:cubicBezTo>
                      <a:pt x="1132" y="156"/>
                      <a:pt x="1132" y="180"/>
                      <a:pt x="1132" y="204"/>
                    </a:cubicBezTo>
                    <a:cubicBezTo>
                      <a:pt x="1132" y="204"/>
                      <a:pt x="1132" y="216"/>
                      <a:pt x="1132" y="228"/>
                    </a:cubicBezTo>
                    <a:cubicBezTo>
                      <a:pt x="1120" y="240"/>
                      <a:pt x="1096" y="251"/>
                      <a:pt x="1084" y="263"/>
                    </a:cubicBezTo>
                    <a:cubicBezTo>
                      <a:pt x="1060" y="299"/>
                      <a:pt x="1049" y="323"/>
                      <a:pt x="1037" y="371"/>
                    </a:cubicBezTo>
                    <a:cubicBezTo>
                      <a:pt x="1013" y="406"/>
                      <a:pt x="1001" y="442"/>
                      <a:pt x="977" y="466"/>
                    </a:cubicBezTo>
                    <a:cubicBezTo>
                      <a:pt x="965" y="490"/>
                      <a:pt x="953" y="502"/>
                      <a:pt x="953" y="513"/>
                    </a:cubicBezTo>
                    <a:cubicBezTo>
                      <a:pt x="810" y="668"/>
                      <a:pt x="679" y="847"/>
                      <a:pt x="549" y="1013"/>
                    </a:cubicBezTo>
                    <a:cubicBezTo>
                      <a:pt x="346" y="1323"/>
                      <a:pt x="1" y="1966"/>
                      <a:pt x="358" y="2252"/>
                    </a:cubicBezTo>
                    <a:cubicBezTo>
                      <a:pt x="382" y="2287"/>
                      <a:pt x="406" y="2323"/>
                      <a:pt x="429" y="2347"/>
                    </a:cubicBezTo>
                    <a:cubicBezTo>
                      <a:pt x="466" y="2389"/>
                      <a:pt x="523" y="2409"/>
                      <a:pt x="580" y="2409"/>
                    </a:cubicBezTo>
                    <a:cubicBezTo>
                      <a:pt x="670" y="2409"/>
                      <a:pt x="760" y="2358"/>
                      <a:pt x="775" y="2264"/>
                    </a:cubicBezTo>
                    <a:cubicBezTo>
                      <a:pt x="775" y="2240"/>
                      <a:pt x="787" y="2228"/>
                      <a:pt x="787" y="2216"/>
                    </a:cubicBezTo>
                    <a:cubicBezTo>
                      <a:pt x="799" y="2204"/>
                      <a:pt x="822" y="2192"/>
                      <a:pt x="834" y="2168"/>
                    </a:cubicBezTo>
                    <a:cubicBezTo>
                      <a:pt x="846" y="2156"/>
                      <a:pt x="846" y="2145"/>
                      <a:pt x="858" y="2133"/>
                    </a:cubicBezTo>
                    <a:cubicBezTo>
                      <a:pt x="858" y="2133"/>
                      <a:pt x="858" y="2133"/>
                      <a:pt x="858" y="2121"/>
                    </a:cubicBezTo>
                    <a:cubicBezTo>
                      <a:pt x="882" y="2073"/>
                      <a:pt x="906" y="2014"/>
                      <a:pt x="930" y="1966"/>
                    </a:cubicBezTo>
                    <a:cubicBezTo>
                      <a:pt x="930" y="1966"/>
                      <a:pt x="930" y="1966"/>
                      <a:pt x="930" y="1954"/>
                    </a:cubicBezTo>
                    <a:cubicBezTo>
                      <a:pt x="941" y="1942"/>
                      <a:pt x="953" y="1930"/>
                      <a:pt x="953" y="1906"/>
                    </a:cubicBezTo>
                    <a:cubicBezTo>
                      <a:pt x="977" y="1871"/>
                      <a:pt x="1001" y="1835"/>
                      <a:pt x="1025" y="1799"/>
                    </a:cubicBezTo>
                    <a:cubicBezTo>
                      <a:pt x="1132" y="1645"/>
                      <a:pt x="1239" y="1490"/>
                      <a:pt x="1346" y="1335"/>
                    </a:cubicBezTo>
                    <a:cubicBezTo>
                      <a:pt x="1453" y="1156"/>
                      <a:pt x="1537" y="966"/>
                      <a:pt x="1572" y="763"/>
                    </a:cubicBezTo>
                    <a:cubicBezTo>
                      <a:pt x="1608" y="573"/>
                      <a:pt x="1620" y="323"/>
                      <a:pt x="1453" y="192"/>
                    </a:cubicBezTo>
                    <a:cubicBezTo>
                      <a:pt x="1430" y="132"/>
                      <a:pt x="1394" y="85"/>
                      <a:pt x="1358" y="37"/>
                    </a:cubicBezTo>
                    <a:cubicBezTo>
                      <a:pt x="1336" y="12"/>
                      <a:pt x="1306" y="1"/>
                      <a:pt x="1274"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51" name="Google Shape;651;p23"/>
              <p:cNvSpPr/>
              <p:nvPr/>
            </p:nvSpPr>
            <p:spPr bwMode="auto">
              <a:xfrm>
                <a:off x="2676800" y="2101725"/>
                <a:ext cx="47050" cy="30100"/>
              </a:xfrm>
              <a:custGeom>
                <a:avLst/>
                <a:gdLst/>
                <a:ahLst/>
                <a:cxnLst/>
                <a:rect l="l" t="t" r="r" b="b"/>
                <a:pathLst>
                  <a:path w="1882" h="1204" extrusionOk="0">
                    <a:moveTo>
                      <a:pt x="1443" y="0"/>
                    </a:moveTo>
                    <a:cubicBezTo>
                      <a:pt x="1216" y="0"/>
                      <a:pt x="980" y="136"/>
                      <a:pt x="798" y="242"/>
                    </a:cubicBezTo>
                    <a:cubicBezTo>
                      <a:pt x="667" y="301"/>
                      <a:pt x="560" y="384"/>
                      <a:pt x="453" y="468"/>
                    </a:cubicBezTo>
                    <a:cubicBezTo>
                      <a:pt x="382" y="515"/>
                      <a:pt x="310" y="563"/>
                      <a:pt x="239" y="623"/>
                    </a:cubicBezTo>
                    <a:cubicBezTo>
                      <a:pt x="179" y="682"/>
                      <a:pt x="144" y="754"/>
                      <a:pt x="120" y="825"/>
                    </a:cubicBezTo>
                    <a:cubicBezTo>
                      <a:pt x="96" y="873"/>
                      <a:pt x="72" y="920"/>
                      <a:pt x="72" y="968"/>
                    </a:cubicBezTo>
                    <a:cubicBezTo>
                      <a:pt x="60" y="992"/>
                      <a:pt x="48" y="1004"/>
                      <a:pt x="48" y="1015"/>
                    </a:cubicBezTo>
                    <a:cubicBezTo>
                      <a:pt x="1" y="1075"/>
                      <a:pt x="60" y="1158"/>
                      <a:pt x="120" y="1158"/>
                    </a:cubicBezTo>
                    <a:lnTo>
                      <a:pt x="179" y="1158"/>
                    </a:lnTo>
                    <a:cubicBezTo>
                      <a:pt x="215" y="1182"/>
                      <a:pt x="263" y="1194"/>
                      <a:pt x="310" y="1194"/>
                    </a:cubicBezTo>
                    <a:cubicBezTo>
                      <a:pt x="341" y="1201"/>
                      <a:pt x="372" y="1204"/>
                      <a:pt x="403" y="1204"/>
                    </a:cubicBezTo>
                    <a:cubicBezTo>
                      <a:pt x="538" y="1204"/>
                      <a:pt x="672" y="1147"/>
                      <a:pt x="798" y="1099"/>
                    </a:cubicBezTo>
                    <a:cubicBezTo>
                      <a:pt x="929" y="1039"/>
                      <a:pt x="1060" y="980"/>
                      <a:pt x="1191" y="908"/>
                    </a:cubicBezTo>
                    <a:cubicBezTo>
                      <a:pt x="1417" y="765"/>
                      <a:pt x="1715" y="599"/>
                      <a:pt x="1775" y="325"/>
                    </a:cubicBezTo>
                    <a:cubicBezTo>
                      <a:pt x="1822" y="253"/>
                      <a:pt x="1882" y="182"/>
                      <a:pt x="1834" y="99"/>
                    </a:cubicBezTo>
                    <a:cubicBezTo>
                      <a:pt x="1800" y="38"/>
                      <a:pt x="1740" y="22"/>
                      <a:pt x="1678" y="22"/>
                    </a:cubicBezTo>
                    <a:cubicBezTo>
                      <a:pt x="1655" y="22"/>
                      <a:pt x="1631" y="24"/>
                      <a:pt x="1608" y="27"/>
                    </a:cubicBezTo>
                    <a:cubicBezTo>
                      <a:pt x="1554" y="9"/>
                      <a:pt x="1499" y="0"/>
                      <a:pt x="1443"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52" name="Google Shape;652;p23"/>
              <p:cNvSpPr/>
              <p:nvPr/>
            </p:nvSpPr>
            <p:spPr bwMode="auto">
              <a:xfrm>
                <a:off x="2720550" y="2219775"/>
                <a:ext cx="62250" cy="25025"/>
              </a:xfrm>
              <a:custGeom>
                <a:avLst/>
                <a:gdLst/>
                <a:ahLst/>
                <a:cxnLst/>
                <a:rect l="l" t="t" r="r" b="b"/>
                <a:pathLst>
                  <a:path w="2490" h="1001" extrusionOk="0">
                    <a:moveTo>
                      <a:pt x="1495" y="0"/>
                    </a:moveTo>
                    <a:cubicBezTo>
                      <a:pt x="1425" y="0"/>
                      <a:pt x="1356" y="3"/>
                      <a:pt x="1287" y="8"/>
                    </a:cubicBezTo>
                    <a:cubicBezTo>
                      <a:pt x="1108" y="20"/>
                      <a:pt x="918" y="20"/>
                      <a:pt x="763" y="56"/>
                    </a:cubicBezTo>
                    <a:cubicBezTo>
                      <a:pt x="727" y="68"/>
                      <a:pt x="691" y="80"/>
                      <a:pt x="644" y="92"/>
                    </a:cubicBezTo>
                    <a:cubicBezTo>
                      <a:pt x="632" y="92"/>
                      <a:pt x="632" y="103"/>
                      <a:pt x="620" y="103"/>
                    </a:cubicBezTo>
                    <a:lnTo>
                      <a:pt x="584" y="103"/>
                    </a:lnTo>
                    <a:cubicBezTo>
                      <a:pt x="459" y="115"/>
                      <a:pt x="366" y="126"/>
                      <a:pt x="275" y="211"/>
                    </a:cubicBezTo>
                    <a:lnTo>
                      <a:pt x="275" y="211"/>
                    </a:lnTo>
                    <a:cubicBezTo>
                      <a:pt x="278" y="211"/>
                      <a:pt x="282" y="211"/>
                      <a:pt x="287" y="211"/>
                    </a:cubicBezTo>
                    <a:cubicBezTo>
                      <a:pt x="278" y="215"/>
                      <a:pt x="272" y="217"/>
                      <a:pt x="266" y="220"/>
                    </a:cubicBezTo>
                    <a:lnTo>
                      <a:pt x="266" y="220"/>
                    </a:lnTo>
                    <a:cubicBezTo>
                      <a:pt x="269" y="217"/>
                      <a:pt x="272" y="214"/>
                      <a:pt x="275" y="211"/>
                    </a:cubicBezTo>
                    <a:lnTo>
                      <a:pt x="275" y="211"/>
                    </a:lnTo>
                    <a:cubicBezTo>
                      <a:pt x="268" y="212"/>
                      <a:pt x="264" y="214"/>
                      <a:pt x="263" y="221"/>
                    </a:cubicBezTo>
                    <a:lnTo>
                      <a:pt x="263" y="221"/>
                    </a:lnTo>
                    <a:cubicBezTo>
                      <a:pt x="264" y="220"/>
                      <a:pt x="265" y="220"/>
                      <a:pt x="266" y="220"/>
                    </a:cubicBezTo>
                    <a:lnTo>
                      <a:pt x="266" y="220"/>
                    </a:lnTo>
                    <a:cubicBezTo>
                      <a:pt x="265" y="221"/>
                      <a:pt x="264" y="222"/>
                      <a:pt x="263" y="223"/>
                    </a:cubicBezTo>
                    <a:cubicBezTo>
                      <a:pt x="263" y="222"/>
                      <a:pt x="263" y="221"/>
                      <a:pt x="263" y="221"/>
                    </a:cubicBezTo>
                    <a:lnTo>
                      <a:pt x="263" y="221"/>
                    </a:lnTo>
                    <a:cubicBezTo>
                      <a:pt x="253" y="224"/>
                      <a:pt x="246" y="227"/>
                      <a:pt x="239" y="234"/>
                    </a:cubicBezTo>
                    <a:cubicBezTo>
                      <a:pt x="203" y="246"/>
                      <a:pt x="156" y="270"/>
                      <a:pt x="132" y="282"/>
                    </a:cubicBezTo>
                    <a:lnTo>
                      <a:pt x="108" y="282"/>
                    </a:lnTo>
                    <a:cubicBezTo>
                      <a:pt x="13" y="282"/>
                      <a:pt x="1" y="413"/>
                      <a:pt x="84" y="449"/>
                    </a:cubicBezTo>
                    <a:lnTo>
                      <a:pt x="108" y="449"/>
                    </a:lnTo>
                    <a:cubicBezTo>
                      <a:pt x="120" y="473"/>
                      <a:pt x="144" y="496"/>
                      <a:pt x="168" y="520"/>
                    </a:cubicBezTo>
                    <a:cubicBezTo>
                      <a:pt x="191" y="544"/>
                      <a:pt x="203" y="556"/>
                      <a:pt x="215" y="580"/>
                    </a:cubicBezTo>
                    <a:cubicBezTo>
                      <a:pt x="287" y="687"/>
                      <a:pt x="370" y="735"/>
                      <a:pt x="501" y="770"/>
                    </a:cubicBezTo>
                    <a:cubicBezTo>
                      <a:pt x="501" y="770"/>
                      <a:pt x="549" y="794"/>
                      <a:pt x="572" y="794"/>
                    </a:cubicBezTo>
                    <a:cubicBezTo>
                      <a:pt x="596" y="806"/>
                      <a:pt x="632" y="830"/>
                      <a:pt x="656" y="842"/>
                    </a:cubicBezTo>
                    <a:cubicBezTo>
                      <a:pt x="846" y="937"/>
                      <a:pt x="1072" y="961"/>
                      <a:pt x="1287" y="985"/>
                    </a:cubicBezTo>
                    <a:cubicBezTo>
                      <a:pt x="1366" y="994"/>
                      <a:pt x="1445" y="1000"/>
                      <a:pt x="1523" y="1000"/>
                    </a:cubicBezTo>
                    <a:cubicBezTo>
                      <a:pt x="1635" y="1000"/>
                      <a:pt x="1747" y="989"/>
                      <a:pt x="1858" y="961"/>
                    </a:cubicBezTo>
                    <a:cubicBezTo>
                      <a:pt x="1906" y="961"/>
                      <a:pt x="1942" y="949"/>
                      <a:pt x="1977" y="937"/>
                    </a:cubicBezTo>
                    <a:cubicBezTo>
                      <a:pt x="2013" y="913"/>
                      <a:pt x="2049" y="901"/>
                      <a:pt x="2084" y="889"/>
                    </a:cubicBezTo>
                    <a:cubicBezTo>
                      <a:pt x="2132" y="854"/>
                      <a:pt x="2144" y="842"/>
                      <a:pt x="2156" y="830"/>
                    </a:cubicBezTo>
                    <a:cubicBezTo>
                      <a:pt x="2168" y="830"/>
                      <a:pt x="2168" y="830"/>
                      <a:pt x="2180" y="818"/>
                    </a:cubicBezTo>
                    <a:cubicBezTo>
                      <a:pt x="2204" y="806"/>
                      <a:pt x="2227" y="794"/>
                      <a:pt x="2239" y="770"/>
                    </a:cubicBezTo>
                    <a:cubicBezTo>
                      <a:pt x="2275" y="746"/>
                      <a:pt x="2311" y="723"/>
                      <a:pt x="2334" y="687"/>
                    </a:cubicBezTo>
                    <a:cubicBezTo>
                      <a:pt x="2334" y="687"/>
                      <a:pt x="2334" y="675"/>
                      <a:pt x="2346" y="675"/>
                    </a:cubicBezTo>
                    <a:cubicBezTo>
                      <a:pt x="2489" y="556"/>
                      <a:pt x="2430" y="318"/>
                      <a:pt x="2287" y="223"/>
                    </a:cubicBezTo>
                    <a:cubicBezTo>
                      <a:pt x="2275" y="199"/>
                      <a:pt x="2239" y="175"/>
                      <a:pt x="2204" y="163"/>
                    </a:cubicBezTo>
                    <a:cubicBezTo>
                      <a:pt x="2168" y="139"/>
                      <a:pt x="2132" y="127"/>
                      <a:pt x="2096" y="115"/>
                    </a:cubicBezTo>
                    <a:cubicBezTo>
                      <a:pt x="2090" y="109"/>
                      <a:pt x="2087" y="106"/>
                      <a:pt x="2086" y="106"/>
                    </a:cubicBezTo>
                    <a:cubicBezTo>
                      <a:pt x="2084" y="106"/>
                      <a:pt x="2084" y="109"/>
                      <a:pt x="2084" y="115"/>
                    </a:cubicBezTo>
                    <a:cubicBezTo>
                      <a:pt x="2001" y="56"/>
                      <a:pt x="1906" y="32"/>
                      <a:pt x="1799" y="20"/>
                    </a:cubicBezTo>
                    <a:cubicBezTo>
                      <a:pt x="1694" y="6"/>
                      <a:pt x="1594" y="0"/>
                      <a:pt x="1495"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53" name="Google Shape;653;p23"/>
              <p:cNvSpPr/>
              <p:nvPr/>
            </p:nvSpPr>
            <p:spPr bwMode="auto">
              <a:xfrm>
                <a:off x="2733350" y="2336825"/>
                <a:ext cx="51525" cy="28800"/>
              </a:xfrm>
              <a:custGeom>
                <a:avLst/>
                <a:gdLst/>
                <a:ahLst/>
                <a:cxnLst/>
                <a:rect l="l" t="t" r="r" b="b"/>
                <a:pathLst>
                  <a:path w="2061" h="1152" extrusionOk="0">
                    <a:moveTo>
                      <a:pt x="302" y="0"/>
                    </a:moveTo>
                    <a:cubicBezTo>
                      <a:pt x="265" y="0"/>
                      <a:pt x="225" y="9"/>
                      <a:pt x="191" y="17"/>
                    </a:cubicBezTo>
                    <a:cubicBezTo>
                      <a:pt x="186" y="16"/>
                      <a:pt x="181" y="15"/>
                      <a:pt x="176" y="15"/>
                    </a:cubicBezTo>
                    <a:cubicBezTo>
                      <a:pt x="132" y="15"/>
                      <a:pt x="83" y="58"/>
                      <a:pt x="72" y="101"/>
                    </a:cubicBezTo>
                    <a:cubicBezTo>
                      <a:pt x="72" y="113"/>
                      <a:pt x="60" y="113"/>
                      <a:pt x="60" y="124"/>
                    </a:cubicBezTo>
                    <a:cubicBezTo>
                      <a:pt x="1" y="196"/>
                      <a:pt x="25" y="303"/>
                      <a:pt x="60" y="386"/>
                    </a:cubicBezTo>
                    <a:cubicBezTo>
                      <a:pt x="72" y="446"/>
                      <a:pt x="96" y="505"/>
                      <a:pt x="132" y="553"/>
                    </a:cubicBezTo>
                    <a:cubicBezTo>
                      <a:pt x="144" y="565"/>
                      <a:pt x="132" y="565"/>
                      <a:pt x="132" y="565"/>
                    </a:cubicBezTo>
                    <a:cubicBezTo>
                      <a:pt x="144" y="577"/>
                      <a:pt x="144" y="589"/>
                      <a:pt x="156" y="601"/>
                    </a:cubicBezTo>
                    <a:cubicBezTo>
                      <a:pt x="179" y="636"/>
                      <a:pt x="203" y="672"/>
                      <a:pt x="227" y="696"/>
                    </a:cubicBezTo>
                    <a:cubicBezTo>
                      <a:pt x="251" y="720"/>
                      <a:pt x="275" y="744"/>
                      <a:pt x="298" y="767"/>
                    </a:cubicBezTo>
                    <a:cubicBezTo>
                      <a:pt x="441" y="910"/>
                      <a:pt x="596" y="994"/>
                      <a:pt x="787" y="1077"/>
                    </a:cubicBezTo>
                    <a:cubicBezTo>
                      <a:pt x="846" y="1101"/>
                      <a:pt x="906" y="1113"/>
                      <a:pt x="965" y="1125"/>
                    </a:cubicBezTo>
                    <a:cubicBezTo>
                      <a:pt x="1052" y="1134"/>
                      <a:pt x="1131" y="1152"/>
                      <a:pt x="1215" y="1152"/>
                    </a:cubicBezTo>
                    <a:cubicBezTo>
                      <a:pt x="1234" y="1152"/>
                      <a:pt x="1254" y="1151"/>
                      <a:pt x="1275" y="1148"/>
                    </a:cubicBezTo>
                    <a:cubicBezTo>
                      <a:pt x="1382" y="1136"/>
                      <a:pt x="1489" y="1136"/>
                      <a:pt x="1584" y="1089"/>
                    </a:cubicBezTo>
                    <a:cubicBezTo>
                      <a:pt x="1644" y="1065"/>
                      <a:pt x="1703" y="1053"/>
                      <a:pt x="1751" y="1017"/>
                    </a:cubicBezTo>
                    <a:cubicBezTo>
                      <a:pt x="1846" y="970"/>
                      <a:pt x="1906" y="886"/>
                      <a:pt x="1953" y="791"/>
                    </a:cubicBezTo>
                    <a:cubicBezTo>
                      <a:pt x="1965" y="755"/>
                      <a:pt x="1965" y="732"/>
                      <a:pt x="1965" y="696"/>
                    </a:cubicBezTo>
                    <a:cubicBezTo>
                      <a:pt x="1977" y="672"/>
                      <a:pt x="1977" y="648"/>
                      <a:pt x="1989" y="624"/>
                    </a:cubicBezTo>
                    <a:cubicBezTo>
                      <a:pt x="2013" y="577"/>
                      <a:pt x="2037" y="529"/>
                      <a:pt x="2049" y="470"/>
                    </a:cubicBezTo>
                    <a:cubicBezTo>
                      <a:pt x="2061" y="386"/>
                      <a:pt x="1989" y="327"/>
                      <a:pt x="1918" y="303"/>
                    </a:cubicBezTo>
                    <a:cubicBezTo>
                      <a:pt x="1894" y="291"/>
                      <a:pt x="1870" y="291"/>
                      <a:pt x="1846" y="291"/>
                    </a:cubicBezTo>
                    <a:cubicBezTo>
                      <a:pt x="1751" y="196"/>
                      <a:pt x="1644" y="148"/>
                      <a:pt x="1525" y="136"/>
                    </a:cubicBezTo>
                    <a:lnTo>
                      <a:pt x="1430" y="136"/>
                    </a:lnTo>
                    <a:cubicBezTo>
                      <a:pt x="1370" y="136"/>
                      <a:pt x="1299" y="136"/>
                      <a:pt x="1239" y="124"/>
                    </a:cubicBezTo>
                    <a:cubicBezTo>
                      <a:pt x="1120" y="124"/>
                      <a:pt x="1001" y="124"/>
                      <a:pt x="882" y="113"/>
                    </a:cubicBezTo>
                    <a:cubicBezTo>
                      <a:pt x="858" y="113"/>
                      <a:pt x="822" y="101"/>
                      <a:pt x="799" y="101"/>
                    </a:cubicBezTo>
                    <a:cubicBezTo>
                      <a:pt x="751" y="89"/>
                      <a:pt x="703" y="77"/>
                      <a:pt x="656" y="77"/>
                    </a:cubicBezTo>
                    <a:cubicBezTo>
                      <a:pt x="644" y="65"/>
                      <a:pt x="632" y="65"/>
                      <a:pt x="620" y="65"/>
                    </a:cubicBezTo>
                    <a:cubicBezTo>
                      <a:pt x="608" y="53"/>
                      <a:pt x="596" y="53"/>
                      <a:pt x="584" y="53"/>
                    </a:cubicBezTo>
                    <a:cubicBezTo>
                      <a:pt x="560" y="53"/>
                      <a:pt x="537" y="41"/>
                      <a:pt x="525" y="41"/>
                    </a:cubicBezTo>
                    <a:cubicBezTo>
                      <a:pt x="501" y="29"/>
                      <a:pt x="465" y="29"/>
                      <a:pt x="453" y="17"/>
                    </a:cubicBezTo>
                    <a:cubicBezTo>
                      <a:pt x="418" y="17"/>
                      <a:pt x="370" y="5"/>
                      <a:pt x="346" y="5"/>
                    </a:cubicBezTo>
                    <a:cubicBezTo>
                      <a:pt x="332" y="2"/>
                      <a:pt x="317" y="0"/>
                      <a:pt x="302"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54" name="Google Shape;654;p23"/>
              <p:cNvSpPr/>
              <p:nvPr/>
            </p:nvSpPr>
            <p:spPr bwMode="auto">
              <a:xfrm>
                <a:off x="2373500" y="2153400"/>
                <a:ext cx="262850" cy="252475"/>
              </a:xfrm>
              <a:custGeom>
                <a:avLst/>
                <a:gdLst/>
                <a:ahLst/>
                <a:cxnLst/>
                <a:rect l="l" t="t" r="r" b="b"/>
                <a:pathLst>
                  <a:path w="10514" h="10099" extrusionOk="0">
                    <a:moveTo>
                      <a:pt x="4820" y="764"/>
                    </a:moveTo>
                    <a:cubicBezTo>
                      <a:pt x="5294" y="764"/>
                      <a:pt x="5783" y="857"/>
                      <a:pt x="6275" y="1056"/>
                    </a:cubicBezTo>
                    <a:cubicBezTo>
                      <a:pt x="8085" y="1794"/>
                      <a:pt x="9394" y="3687"/>
                      <a:pt x="9382" y="5652"/>
                    </a:cubicBezTo>
                    <a:cubicBezTo>
                      <a:pt x="9370" y="7616"/>
                      <a:pt x="7882" y="9271"/>
                      <a:pt x="5906" y="9378"/>
                    </a:cubicBezTo>
                    <a:cubicBezTo>
                      <a:pt x="5671" y="9392"/>
                      <a:pt x="5427" y="9401"/>
                      <a:pt x="5179" y="9401"/>
                    </a:cubicBezTo>
                    <a:cubicBezTo>
                      <a:pt x="4323" y="9401"/>
                      <a:pt x="3423" y="9291"/>
                      <a:pt x="2703" y="8866"/>
                    </a:cubicBezTo>
                    <a:cubicBezTo>
                      <a:pt x="1858" y="8354"/>
                      <a:pt x="1262" y="7497"/>
                      <a:pt x="965" y="6568"/>
                    </a:cubicBezTo>
                    <a:cubicBezTo>
                      <a:pt x="619" y="5509"/>
                      <a:pt x="643" y="4330"/>
                      <a:pt x="1024" y="3282"/>
                    </a:cubicBezTo>
                    <a:cubicBezTo>
                      <a:pt x="1096" y="3092"/>
                      <a:pt x="1191" y="2925"/>
                      <a:pt x="1286" y="2747"/>
                    </a:cubicBezTo>
                    <a:cubicBezTo>
                      <a:pt x="1322" y="2735"/>
                      <a:pt x="1369" y="2711"/>
                      <a:pt x="1405" y="2675"/>
                    </a:cubicBezTo>
                    <a:cubicBezTo>
                      <a:pt x="2250" y="1505"/>
                      <a:pt x="3477" y="764"/>
                      <a:pt x="4820" y="764"/>
                    </a:cubicBezTo>
                    <a:close/>
                    <a:moveTo>
                      <a:pt x="4720" y="0"/>
                    </a:moveTo>
                    <a:cubicBezTo>
                      <a:pt x="4327" y="0"/>
                      <a:pt x="3933" y="52"/>
                      <a:pt x="3548" y="163"/>
                    </a:cubicBezTo>
                    <a:cubicBezTo>
                      <a:pt x="2739" y="401"/>
                      <a:pt x="1989" y="853"/>
                      <a:pt x="1512" y="1508"/>
                    </a:cubicBezTo>
                    <a:cubicBezTo>
                      <a:pt x="1227" y="1782"/>
                      <a:pt x="988" y="2092"/>
                      <a:pt x="810" y="2413"/>
                    </a:cubicBezTo>
                    <a:cubicBezTo>
                      <a:pt x="203" y="3425"/>
                      <a:pt x="0" y="4640"/>
                      <a:pt x="155" y="5795"/>
                    </a:cubicBezTo>
                    <a:cubicBezTo>
                      <a:pt x="310" y="6938"/>
                      <a:pt x="822" y="8033"/>
                      <a:pt x="1655" y="8843"/>
                    </a:cubicBezTo>
                    <a:cubicBezTo>
                      <a:pt x="2596" y="9771"/>
                      <a:pt x="3751" y="10009"/>
                      <a:pt x="5025" y="10081"/>
                    </a:cubicBezTo>
                    <a:cubicBezTo>
                      <a:pt x="5215" y="10092"/>
                      <a:pt x="5405" y="10099"/>
                      <a:pt x="5592" y="10099"/>
                    </a:cubicBezTo>
                    <a:cubicBezTo>
                      <a:pt x="6589" y="10099"/>
                      <a:pt x="7537" y="9914"/>
                      <a:pt x="8358" y="9283"/>
                    </a:cubicBezTo>
                    <a:cubicBezTo>
                      <a:pt x="9216" y="8616"/>
                      <a:pt x="9835" y="7640"/>
                      <a:pt x="10049" y="6580"/>
                    </a:cubicBezTo>
                    <a:cubicBezTo>
                      <a:pt x="10513" y="4235"/>
                      <a:pt x="9192" y="1770"/>
                      <a:pt x="7132" y="639"/>
                    </a:cubicBezTo>
                    <a:cubicBezTo>
                      <a:pt x="6387" y="234"/>
                      <a:pt x="5555" y="0"/>
                      <a:pt x="4720"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55" name="Google Shape;655;p23"/>
              <p:cNvSpPr/>
              <p:nvPr/>
            </p:nvSpPr>
            <p:spPr bwMode="auto">
              <a:xfrm>
                <a:off x="2432975" y="2203750"/>
                <a:ext cx="118825" cy="43125"/>
              </a:xfrm>
              <a:custGeom>
                <a:avLst/>
                <a:gdLst/>
                <a:ahLst/>
                <a:cxnLst/>
                <a:rect l="l" t="t" r="r" b="b"/>
                <a:pathLst>
                  <a:path w="4753" h="1725" extrusionOk="0">
                    <a:moveTo>
                      <a:pt x="2319" y="0"/>
                    </a:moveTo>
                    <a:cubicBezTo>
                      <a:pt x="2257" y="0"/>
                      <a:pt x="2195" y="2"/>
                      <a:pt x="2134" y="6"/>
                    </a:cubicBezTo>
                    <a:cubicBezTo>
                      <a:pt x="1253" y="66"/>
                      <a:pt x="252" y="530"/>
                      <a:pt x="26" y="1459"/>
                    </a:cubicBezTo>
                    <a:cubicBezTo>
                      <a:pt x="1" y="1604"/>
                      <a:pt x="115" y="1724"/>
                      <a:pt x="235" y="1724"/>
                    </a:cubicBezTo>
                    <a:cubicBezTo>
                      <a:pt x="283" y="1724"/>
                      <a:pt x="331" y="1705"/>
                      <a:pt x="372" y="1661"/>
                    </a:cubicBezTo>
                    <a:cubicBezTo>
                      <a:pt x="863" y="1169"/>
                      <a:pt x="1482" y="816"/>
                      <a:pt x="2194" y="816"/>
                    </a:cubicBezTo>
                    <a:cubicBezTo>
                      <a:pt x="2205" y="816"/>
                      <a:pt x="2217" y="816"/>
                      <a:pt x="2229" y="816"/>
                    </a:cubicBezTo>
                    <a:cubicBezTo>
                      <a:pt x="2622" y="816"/>
                      <a:pt x="3015" y="935"/>
                      <a:pt x="3372" y="1090"/>
                    </a:cubicBezTo>
                    <a:cubicBezTo>
                      <a:pt x="3714" y="1250"/>
                      <a:pt x="4066" y="1555"/>
                      <a:pt x="4453" y="1555"/>
                    </a:cubicBezTo>
                    <a:cubicBezTo>
                      <a:pt x="4497" y="1555"/>
                      <a:pt x="4541" y="1551"/>
                      <a:pt x="4586" y="1542"/>
                    </a:cubicBezTo>
                    <a:cubicBezTo>
                      <a:pt x="4682" y="1518"/>
                      <a:pt x="4753" y="1411"/>
                      <a:pt x="4753" y="1316"/>
                    </a:cubicBezTo>
                    <a:cubicBezTo>
                      <a:pt x="4741" y="780"/>
                      <a:pt x="4086" y="483"/>
                      <a:pt x="3670" y="304"/>
                    </a:cubicBezTo>
                    <a:cubicBezTo>
                      <a:pt x="3239" y="115"/>
                      <a:pt x="2781" y="0"/>
                      <a:pt x="2319" y="0"/>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sp>
            <p:nvSpPr>
              <p:cNvPr id="656" name="Google Shape;656;p23"/>
              <p:cNvSpPr/>
              <p:nvPr/>
            </p:nvSpPr>
            <p:spPr bwMode="auto">
              <a:xfrm>
                <a:off x="2558325" y="2259325"/>
                <a:ext cx="28600" cy="43125"/>
              </a:xfrm>
              <a:custGeom>
                <a:avLst/>
                <a:gdLst/>
                <a:ahLst/>
                <a:cxnLst/>
                <a:rect l="l" t="t" r="r" b="b"/>
                <a:pathLst>
                  <a:path w="1144" h="1725" extrusionOk="0">
                    <a:moveTo>
                      <a:pt x="239" y="1"/>
                    </a:moveTo>
                    <a:cubicBezTo>
                      <a:pt x="227" y="1"/>
                      <a:pt x="215" y="4"/>
                      <a:pt x="203" y="10"/>
                    </a:cubicBezTo>
                    <a:cubicBezTo>
                      <a:pt x="168" y="57"/>
                      <a:pt x="108" y="81"/>
                      <a:pt x="72" y="141"/>
                    </a:cubicBezTo>
                    <a:cubicBezTo>
                      <a:pt x="60" y="165"/>
                      <a:pt x="49" y="200"/>
                      <a:pt x="49" y="224"/>
                    </a:cubicBezTo>
                    <a:cubicBezTo>
                      <a:pt x="13" y="284"/>
                      <a:pt x="1" y="355"/>
                      <a:pt x="1" y="426"/>
                    </a:cubicBezTo>
                    <a:cubicBezTo>
                      <a:pt x="13" y="474"/>
                      <a:pt x="13" y="534"/>
                      <a:pt x="25" y="581"/>
                    </a:cubicBezTo>
                    <a:cubicBezTo>
                      <a:pt x="37" y="700"/>
                      <a:pt x="49" y="831"/>
                      <a:pt x="84" y="950"/>
                    </a:cubicBezTo>
                    <a:cubicBezTo>
                      <a:pt x="120" y="1081"/>
                      <a:pt x="180" y="1200"/>
                      <a:pt x="239" y="1319"/>
                    </a:cubicBezTo>
                    <a:cubicBezTo>
                      <a:pt x="263" y="1367"/>
                      <a:pt x="287" y="1403"/>
                      <a:pt x="311" y="1450"/>
                    </a:cubicBezTo>
                    <a:cubicBezTo>
                      <a:pt x="370" y="1546"/>
                      <a:pt x="453" y="1605"/>
                      <a:pt x="549" y="1677"/>
                    </a:cubicBezTo>
                    <a:cubicBezTo>
                      <a:pt x="596" y="1712"/>
                      <a:pt x="680" y="1724"/>
                      <a:pt x="739" y="1724"/>
                    </a:cubicBezTo>
                    <a:cubicBezTo>
                      <a:pt x="822" y="1724"/>
                      <a:pt x="906" y="1700"/>
                      <a:pt x="977" y="1641"/>
                    </a:cubicBezTo>
                    <a:cubicBezTo>
                      <a:pt x="1108" y="1546"/>
                      <a:pt x="1144" y="1391"/>
                      <a:pt x="1120" y="1236"/>
                    </a:cubicBezTo>
                    <a:cubicBezTo>
                      <a:pt x="1108" y="1153"/>
                      <a:pt x="1084" y="1093"/>
                      <a:pt x="1049" y="1022"/>
                    </a:cubicBezTo>
                    <a:cubicBezTo>
                      <a:pt x="1025" y="974"/>
                      <a:pt x="1001" y="927"/>
                      <a:pt x="977" y="879"/>
                    </a:cubicBezTo>
                    <a:cubicBezTo>
                      <a:pt x="942" y="796"/>
                      <a:pt x="894" y="712"/>
                      <a:pt x="846" y="629"/>
                    </a:cubicBezTo>
                    <a:cubicBezTo>
                      <a:pt x="799" y="534"/>
                      <a:pt x="739" y="462"/>
                      <a:pt x="692" y="379"/>
                    </a:cubicBezTo>
                    <a:cubicBezTo>
                      <a:pt x="668" y="331"/>
                      <a:pt x="644" y="296"/>
                      <a:pt x="620" y="260"/>
                    </a:cubicBezTo>
                    <a:cubicBezTo>
                      <a:pt x="584" y="188"/>
                      <a:pt x="537" y="141"/>
                      <a:pt x="477" y="105"/>
                    </a:cubicBezTo>
                    <a:cubicBezTo>
                      <a:pt x="430" y="57"/>
                      <a:pt x="382" y="34"/>
                      <a:pt x="322" y="22"/>
                    </a:cubicBezTo>
                    <a:cubicBezTo>
                      <a:pt x="299" y="22"/>
                      <a:pt x="287" y="10"/>
                      <a:pt x="275" y="10"/>
                    </a:cubicBezTo>
                    <a:cubicBezTo>
                      <a:pt x="263" y="4"/>
                      <a:pt x="251" y="1"/>
                      <a:pt x="239" y="1"/>
                    </a:cubicBezTo>
                    <a:close/>
                  </a:path>
                </a:pathLst>
              </a:custGeom>
              <a:grpFill/>
              <a:ln>
                <a:solidFill>
                  <a:schemeClr val="bg1"/>
                </a:solidFill>
              </a:ln>
            </p:spPr>
            <p:txBody>
              <a:bodyPr spcFirstLastPara="1" wrap="square" lIns="182850" tIns="182850" rIns="182850" bIns="182850" anchor="ctr" anchorCtr="0">
                <a:noAutofit/>
              </a:bodyPr>
              <a:lstStyle/>
              <a:p>
                <a:pPr>
                  <a:defRPr/>
                </a:pPr>
                <a:endParaRPr sz="2000"/>
              </a:p>
            </p:txBody>
          </p:sp>
        </p:grpSp>
      </p:grpSp>
    </p:spTree>
    <p:extLst>
      <p:ext uri="{BB962C8B-B14F-4D97-AF65-F5344CB8AC3E}">
        <p14:creationId xmlns:p14="http://schemas.microsoft.com/office/powerpoint/2010/main" val="380985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 name="Image 15"/>
          <p:cNvPicPr>
            <a:picLocks noChangeAspect="1"/>
          </p:cNvPicPr>
          <p:nvPr/>
        </p:nvPicPr>
        <p:blipFill>
          <a:blip r:embed="rId3"/>
          <a:stretch/>
        </p:blipFill>
        <p:spPr bwMode="auto">
          <a:xfrm>
            <a:off x="2256539" y="1255068"/>
            <a:ext cx="14401800" cy="7235409"/>
          </a:xfrm>
          <a:prstGeom prst="rect">
            <a:avLst/>
          </a:prstGeom>
        </p:spPr>
      </p:pic>
      <p:grpSp>
        <p:nvGrpSpPr>
          <p:cNvPr id="17" name="Groupe 16"/>
          <p:cNvGrpSpPr/>
          <p:nvPr/>
        </p:nvGrpSpPr>
        <p:grpSpPr bwMode="auto">
          <a:xfrm>
            <a:off x="677736" y="625668"/>
            <a:ext cx="2522664" cy="1850831"/>
            <a:chOff x="14255851" y="708252"/>
            <a:chExt cx="2979788" cy="1938784"/>
          </a:xfrm>
        </p:grpSpPr>
        <p:sp>
          <p:nvSpPr>
            <p:cNvPr id="18" name="ZoneTexte 17"/>
            <p:cNvSpPr txBox="1"/>
            <p:nvPr/>
          </p:nvSpPr>
          <p:spPr bwMode="auto">
            <a:xfrm>
              <a:off x="15367203" y="708252"/>
              <a:ext cx="1868436" cy="435049"/>
            </a:xfrm>
            <a:prstGeom prst="rect">
              <a:avLst/>
            </a:prstGeom>
            <a:noFill/>
          </p:spPr>
          <p:txBody>
            <a:bodyPr wrap="square" rtlCol="0">
              <a:spAutoFit/>
            </a:bodyPr>
            <a:lstStyle/>
            <a:p>
              <a:pPr>
                <a:defRPr/>
              </a:pPr>
              <a:r>
                <a:rPr lang="fr-FR" sz="1400">
                  <a:ln w="0"/>
                  <a:solidFill>
                    <a:schemeClr val="accent1"/>
                  </a:solidFill>
                </a:rPr>
                <a:t>ENSEIGNANTS</a:t>
              </a:r>
            </a:p>
          </p:txBody>
        </p:sp>
        <p:pic>
          <p:nvPicPr>
            <p:cNvPr id="19" name="Image 18"/>
            <p:cNvPicPr>
              <a:picLocks noChangeAspect="1"/>
            </p:cNvPicPr>
            <p:nvPr/>
          </p:nvPicPr>
          <p:blipFill>
            <a:blip r:embed="rId4"/>
            <a:stretch/>
          </p:blipFill>
          <p:spPr bwMode="auto">
            <a:xfrm>
              <a:off x="14255851" y="741695"/>
              <a:ext cx="1905341" cy="1905341"/>
            </a:xfrm>
            <a:prstGeom prst="rect">
              <a:avLst/>
            </a:prstGeom>
          </p:spPr>
        </p:pic>
      </p:grpSp>
      <p:sp>
        <p:nvSpPr>
          <p:cNvPr id="2" name="Bulle ronde 1"/>
          <p:cNvSpPr/>
          <p:nvPr/>
        </p:nvSpPr>
        <p:spPr>
          <a:xfrm>
            <a:off x="816379" y="4279404"/>
            <a:ext cx="1440160" cy="864096"/>
          </a:xfrm>
          <a:prstGeom prst="wedgeEllipseCallout">
            <a:avLst>
              <a:gd name="adj1" fmla="val 99564"/>
              <a:gd name="adj2" fmla="val -124185"/>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2023</a:t>
            </a:r>
          </a:p>
        </p:txBody>
      </p:sp>
      <p:sp>
        <p:nvSpPr>
          <p:cNvPr id="11" name="Bulle ronde 10"/>
          <p:cNvSpPr/>
          <p:nvPr/>
        </p:nvSpPr>
        <p:spPr bwMode="auto">
          <a:xfrm>
            <a:off x="5903640" y="3631332"/>
            <a:ext cx="1440160" cy="864096"/>
          </a:xfrm>
          <a:prstGeom prst="wedgeEllipseCallout">
            <a:avLst>
              <a:gd name="adj1" fmla="val 83391"/>
              <a:gd name="adj2" fmla="val -67281"/>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2024</a:t>
            </a:r>
          </a:p>
        </p:txBody>
      </p:sp>
      <p:sp>
        <p:nvSpPr>
          <p:cNvPr id="20" name="Bulle ronde 19"/>
          <p:cNvSpPr/>
          <p:nvPr/>
        </p:nvSpPr>
        <p:spPr bwMode="auto">
          <a:xfrm>
            <a:off x="15696728" y="3847356"/>
            <a:ext cx="1440160" cy="864096"/>
          </a:xfrm>
          <a:prstGeom prst="wedgeEllipseCallout">
            <a:avLst>
              <a:gd name="adj1" fmla="val -87321"/>
              <a:gd name="adj2" fmla="val -9723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2025-26</a:t>
            </a:r>
          </a:p>
        </p:txBody>
      </p:sp>
    </p:spTree>
    <p:extLst>
      <p:ext uri="{BB962C8B-B14F-4D97-AF65-F5344CB8AC3E}">
        <p14:creationId xmlns:p14="http://schemas.microsoft.com/office/powerpoint/2010/main" val="261219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Rectangle 13"/>
          <p:cNvSpPr/>
          <p:nvPr/>
        </p:nvSpPr>
        <p:spPr bwMode="auto">
          <a:xfrm>
            <a:off x="1208862" y="1288120"/>
            <a:ext cx="11895578" cy="769441"/>
          </a:xfrm>
          <a:prstGeom prst="rect">
            <a:avLst/>
          </a:prstGeom>
        </p:spPr>
        <p:txBody>
          <a:bodyPr wrap="square">
            <a:spAutoFit/>
          </a:bodyPr>
          <a:lstStyle/>
          <a:p>
            <a:pPr>
              <a:defRPr/>
            </a:pPr>
            <a:r>
              <a:rPr lang="fr-FR" sz="4400" i="1" dirty="0">
                <a:effectLst>
                  <a:outerShdw blurRad="38100" dist="38100" dir="2700000" algn="tl">
                    <a:srgbClr val="000000">
                      <a:alpha val="43137"/>
                    </a:srgbClr>
                  </a:outerShdw>
                </a:effectLst>
                <a:cs typeface="Arial"/>
              </a:rPr>
              <a:t>Premiers résultats qualitatifs des enseignants</a:t>
            </a:r>
            <a:endParaRPr sz="2000" dirty="0">
              <a:effectLst>
                <a:outerShdw blurRad="38100" dist="38100" dir="2700000" algn="tl">
                  <a:srgbClr val="000000">
                    <a:alpha val="43137"/>
                  </a:srgbClr>
                </a:outerShdw>
              </a:effectLst>
            </a:endParaRPr>
          </a:p>
        </p:txBody>
      </p:sp>
      <p:sp>
        <p:nvSpPr>
          <p:cNvPr id="6" name="Espace réservé du texte 5"/>
          <p:cNvSpPr>
            <a:spLocks noGrp="1"/>
          </p:cNvSpPr>
          <p:nvPr>
            <p:ph type="body" sz="half" idx="2"/>
          </p:nvPr>
        </p:nvSpPr>
        <p:spPr bwMode="auto">
          <a:xfrm>
            <a:off x="1208862" y="2840877"/>
            <a:ext cx="15707538" cy="5826918"/>
          </a:xfrm>
        </p:spPr>
        <p:txBody>
          <a:bodyPr>
            <a:noAutofit/>
          </a:bodyPr>
          <a:lstStyle/>
          <a:p>
            <a:pPr>
              <a:defRPr/>
            </a:pPr>
            <a:r>
              <a:rPr lang="fr-FR" sz="3200" dirty="0">
                <a:cs typeface="Arial"/>
              </a:rPr>
              <a:t>Focus group et traces écrites (12) : </a:t>
            </a:r>
          </a:p>
          <a:p>
            <a:pPr>
              <a:defRPr/>
            </a:pPr>
            <a:r>
              <a:rPr lang="fr-FR" sz="3200" i="1" dirty="0">
                <a:latin typeface="Arial"/>
                <a:cs typeface="Arial"/>
              </a:rPr>
              <a:t>24 mai 2024</a:t>
            </a:r>
            <a:endParaRPr lang="fr-FR" sz="3200" dirty="0"/>
          </a:p>
          <a:p>
            <a:pPr>
              <a:defRPr/>
            </a:pPr>
            <a:endParaRPr lang="fr-FR" sz="3200" dirty="0">
              <a:cs typeface="Arial"/>
            </a:endParaRPr>
          </a:p>
          <a:p>
            <a:pPr>
              <a:defRPr/>
            </a:pPr>
            <a:endParaRPr lang="fr-FR" sz="3200" dirty="0">
              <a:cs typeface="Arial"/>
            </a:endParaRPr>
          </a:p>
          <a:p>
            <a:pPr marL="457200" indent="-457200">
              <a:buFont typeface="Arial" panose="020B0604020202020204" pitchFamily="34" charset="0"/>
              <a:buChar char="•"/>
              <a:defRPr/>
            </a:pPr>
            <a:r>
              <a:rPr lang="fr-FR" sz="3200" dirty="0">
                <a:cs typeface="Arial"/>
              </a:rPr>
              <a:t>Se sentent outillés: quizz (2), cartes flash (4), objectifs avec la taxonomie de Bloom (2), feedback immédiat (3), </a:t>
            </a:r>
            <a:r>
              <a:rPr lang="fr-FR" sz="3200" dirty="0" err="1">
                <a:cs typeface="Arial"/>
              </a:rPr>
              <a:t>jigsaw</a:t>
            </a:r>
            <a:r>
              <a:rPr lang="fr-FR" sz="3200" dirty="0">
                <a:cs typeface="Arial"/>
              </a:rPr>
              <a:t> (2), graffiti (1)</a:t>
            </a:r>
          </a:p>
          <a:p>
            <a:pPr marL="457200" indent="-457200">
              <a:buFont typeface="Arial" panose="020B0604020202020204" pitchFamily="34" charset="0"/>
              <a:buChar char="•"/>
              <a:defRPr/>
            </a:pPr>
            <a:r>
              <a:rPr lang="fr-FR" sz="3200" dirty="0">
                <a:cs typeface="Arial"/>
              </a:rPr>
              <a:t>Se sentent en formation : besoin encore d’être accompagnés (3)</a:t>
            </a:r>
          </a:p>
          <a:p>
            <a:pPr marL="457200" indent="-457200">
              <a:buFont typeface="Arial" panose="020B0604020202020204" pitchFamily="34" charset="0"/>
              <a:buChar char="•"/>
              <a:defRPr/>
            </a:pPr>
            <a:r>
              <a:rPr lang="fr-FR" sz="3200" dirty="0">
                <a:cs typeface="Arial"/>
              </a:rPr>
              <a:t>Inquiétudes dans le rapport au programme – perdre du temps</a:t>
            </a:r>
          </a:p>
          <a:p>
            <a:pPr marL="457200" indent="-457200">
              <a:buFont typeface="Arial" panose="020B0604020202020204" pitchFamily="34" charset="0"/>
              <a:buChar char="•"/>
              <a:defRPr/>
            </a:pPr>
            <a:r>
              <a:rPr lang="fr-FR" sz="3200" dirty="0">
                <a:cs typeface="Arial"/>
              </a:rPr>
              <a:t>Perçoivent un changement de posture dans le rapport aux élèves « </a:t>
            </a:r>
            <a:r>
              <a:rPr lang="fr-FR" sz="3200" i="1" dirty="0">
                <a:cs typeface="Arial"/>
              </a:rPr>
              <a:t>lâcher et faire un pas de côté pour se rendre disponible </a:t>
            </a:r>
            <a:r>
              <a:rPr lang="fr-FR" sz="3200" dirty="0">
                <a:cs typeface="Arial"/>
              </a:rPr>
              <a:t>» E6</a:t>
            </a:r>
          </a:p>
          <a:p>
            <a:pPr marL="457200" indent="-457200">
              <a:buFont typeface="Arial" panose="020B0604020202020204" pitchFamily="34" charset="0"/>
              <a:buChar char="•"/>
              <a:defRPr/>
            </a:pPr>
            <a:r>
              <a:rPr lang="fr-FR" sz="3200" dirty="0">
                <a:cs typeface="Arial"/>
              </a:rPr>
              <a:t>Besoins disciplinaires formulés</a:t>
            </a:r>
          </a:p>
          <a:p>
            <a:pPr marL="457200" indent="-457200">
              <a:buFontTx/>
              <a:buChar char="-"/>
              <a:defRPr/>
            </a:pPr>
            <a:endParaRPr lang="fr-FR" sz="3200" dirty="0">
              <a:latin typeface="Arial"/>
              <a:cs typeface="Arial"/>
            </a:endParaRPr>
          </a:p>
          <a:p>
            <a:pPr marL="457200" indent="-457200">
              <a:buFontTx/>
              <a:buChar char="-"/>
              <a:defRPr/>
            </a:pPr>
            <a:endParaRPr lang="fr-FR" sz="3200" dirty="0">
              <a:latin typeface="Arial"/>
              <a:cs typeface="Arial"/>
            </a:endParaRPr>
          </a:p>
          <a:p>
            <a:pPr>
              <a:defRPr/>
            </a:pPr>
            <a:endParaRPr lang="fr-FR" sz="3200" dirty="0">
              <a:latin typeface="Arial"/>
              <a:cs typeface="Arial"/>
            </a:endParaRPr>
          </a:p>
        </p:txBody>
      </p:sp>
      <p:sp>
        <p:nvSpPr>
          <p:cNvPr id="8" name="ZoneTexte 7"/>
          <p:cNvSpPr txBox="1"/>
          <p:nvPr/>
        </p:nvSpPr>
        <p:spPr bwMode="auto">
          <a:xfrm>
            <a:off x="15120664" y="1795951"/>
            <a:ext cx="2286000" cy="523220"/>
          </a:xfrm>
          <a:prstGeom prst="rect">
            <a:avLst/>
          </a:prstGeom>
          <a:noFill/>
        </p:spPr>
        <p:txBody>
          <a:bodyPr wrap="square" rtlCol="0">
            <a:spAutoFit/>
          </a:bodyPr>
          <a:lstStyle/>
          <a:p>
            <a:pPr>
              <a:defRPr/>
            </a:pPr>
            <a:r>
              <a:rPr lang="fr-FR" sz="2800" dirty="0">
                <a:ln w="0"/>
                <a:solidFill>
                  <a:schemeClr val="accent1"/>
                </a:solidFill>
              </a:rPr>
              <a:t>ENSEIGNANTS</a:t>
            </a:r>
          </a:p>
        </p:txBody>
      </p:sp>
      <p:pic>
        <p:nvPicPr>
          <p:cNvPr id="2" name="Image 1"/>
          <p:cNvPicPr>
            <a:picLocks noChangeAspect="1"/>
          </p:cNvPicPr>
          <p:nvPr/>
        </p:nvPicPr>
        <p:blipFill>
          <a:blip r:embed="rId2"/>
          <a:stretch/>
        </p:blipFill>
        <p:spPr bwMode="auto">
          <a:xfrm>
            <a:off x="13464480" y="1703685"/>
            <a:ext cx="1905341" cy="1905341"/>
          </a:xfrm>
          <a:prstGeom prst="rect">
            <a:avLst/>
          </a:prstGeom>
        </p:spPr>
      </p:pic>
      <p:sp>
        <p:nvSpPr>
          <p:cNvPr id="3" name="Freeform 5">
            <a:extLst>
              <a:ext uri="{FF2B5EF4-FFF2-40B4-BE49-F238E27FC236}">
                <a16:creationId xmlns:a16="http://schemas.microsoft.com/office/drawing/2014/main" id="{8B24B722-680E-FDA1-A822-161D646EB433}"/>
              </a:ext>
            </a:extLst>
          </p:cNvPr>
          <p:cNvSpPr/>
          <p:nvPr/>
        </p:nvSpPr>
        <p:spPr bwMode="auto">
          <a:xfrm>
            <a:off x="455403" y="2872999"/>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3"/>
            <a:stretch/>
          </a:blipFill>
        </p:spPr>
        <p:txBody>
          <a:bodyPr/>
          <a:lstStyle/>
          <a:p>
            <a:endParaRPr lang="fr-FR"/>
          </a:p>
        </p:txBody>
      </p:sp>
    </p:spTree>
    <p:extLst>
      <p:ext uri="{BB962C8B-B14F-4D97-AF65-F5344CB8AC3E}">
        <p14:creationId xmlns:p14="http://schemas.microsoft.com/office/powerpoint/2010/main" val="407585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4" name="Picture 2" descr="Meeting ">
            <a:extLst>
              <a:ext uri="{FF2B5EF4-FFF2-40B4-BE49-F238E27FC236}">
                <a16:creationId xmlns:a16="http://schemas.microsoft.com/office/drawing/2014/main" id="{09EB8590-617D-5344-8A81-04476AC2C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136" y="1111052"/>
            <a:ext cx="1944216"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0704D16B-1762-5CC9-8405-BC9E15120BBE}"/>
              </a:ext>
            </a:extLst>
          </p:cNvPr>
          <p:cNvSpPr txBox="1">
            <a:spLocks/>
          </p:cNvSpPr>
          <p:nvPr/>
        </p:nvSpPr>
        <p:spPr>
          <a:xfrm>
            <a:off x="3527376" y="675486"/>
            <a:ext cx="11953328" cy="871132"/>
          </a:xfrm>
          <a:prstGeom prst="rect">
            <a:avLst/>
          </a:prstGeom>
        </p:spPr>
        <p:txBody>
          <a:bodyPr/>
          <a:lstStyle>
            <a:lvl1pPr algn="ctr" defTabSz="914400">
              <a:spcBef>
                <a:spcPts val="0"/>
              </a:spcBef>
              <a:buNone/>
              <a:defRPr sz="4400">
                <a:solidFill>
                  <a:schemeClr val="tx1"/>
                </a:solidFill>
                <a:latin typeface="+mj-lt"/>
                <a:ea typeface="+mj-ea"/>
                <a:cs typeface="+mj-cs"/>
              </a:defRPr>
            </a:lvl1pPr>
          </a:lstStyle>
          <a:p>
            <a:r>
              <a:rPr lang="fr-FR" dirty="0">
                <a:effectLst>
                  <a:outerShdw blurRad="38100" dist="38100" dir="2700000" algn="tl">
                    <a:srgbClr val="000000">
                      <a:alpha val="43137"/>
                    </a:srgbClr>
                  </a:outerShdw>
                </a:effectLst>
              </a:rPr>
              <a:t>Une sollicitation du terrain : Avril 2023</a:t>
            </a:r>
          </a:p>
        </p:txBody>
      </p:sp>
      <p:graphicFrame>
        <p:nvGraphicFramePr>
          <p:cNvPr id="6" name="Diagramme 5">
            <a:extLst>
              <a:ext uri="{FF2B5EF4-FFF2-40B4-BE49-F238E27FC236}">
                <a16:creationId xmlns:a16="http://schemas.microsoft.com/office/drawing/2014/main" id="{61DE8336-2C6E-1CF5-56FC-ECAF4CD7E995}"/>
              </a:ext>
            </a:extLst>
          </p:cNvPr>
          <p:cNvGraphicFramePr/>
          <p:nvPr>
            <p:extLst>
              <p:ext uri="{D42A27DB-BD31-4B8C-83A1-F6EECF244321}">
                <p14:modId xmlns:p14="http://schemas.microsoft.com/office/powerpoint/2010/main" val="1167143993"/>
              </p:ext>
            </p:extLst>
          </p:nvPr>
        </p:nvGraphicFramePr>
        <p:xfrm>
          <a:off x="5183560" y="1903140"/>
          <a:ext cx="6624736" cy="3619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 coins arrondis 7">
            <a:extLst>
              <a:ext uri="{FF2B5EF4-FFF2-40B4-BE49-F238E27FC236}">
                <a16:creationId xmlns:a16="http://schemas.microsoft.com/office/drawing/2014/main" id="{BB0BB9E9-2668-AD23-866A-11FBE03CDDA3}"/>
              </a:ext>
            </a:extLst>
          </p:cNvPr>
          <p:cNvSpPr/>
          <p:nvPr/>
        </p:nvSpPr>
        <p:spPr>
          <a:xfrm>
            <a:off x="449152" y="5492237"/>
            <a:ext cx="6156448" cy="35283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800" dirty="0"/>
              <a:t>Intention de décrocher scolairement</a:t>
            </a:r>
          </a:p>
          <a:p>
            <a:r>
              <a:rPr lang="fr-FR" sz="2800" dirty="0"/>
              <a:t>Manque de motivation</a:t>
            </a:r>
          </a:p>
          <a:p>
            <a:r>
              <a:rPr lang="fr-FR" sz="2800" dirty="0"/>
              <a:t>Désengagement des élèves, perte de sens, </a:t>
            </a:r>
          </a:p>
          <a:p>
            <a:r>
              <a:rPr lang="fr-FR" sz="2800" dirty="0"/>
              <a:t>Absentéisme</a:t>
            </a:r>
          </a:p>
          <a:p>
            <a:r>
              <a:rPr lang="fr-FR" sz="2800" dirty="0"/>
              <a:t>Enseignants motivés, mais préoccupés</a:t>
            </a:r>
          </a:p>
        </p:txBody>
      </p:sp>
      <p:sp>
        <p:nvSpPr>
          <p:cNvPr id="11" name="Rectangle : coins arrondis 7">
            <a:extLst>
              <a:ext uri="{FF2B5EF4-FFF2-40B4-BE49-F238E27FC236}">
                <a16:creationId xmlns:a16="http://schemas.microsoft.com/office/drawing/2014/main" id="{BB0BB9E9-2668-AD23-866A-11FBE03CDDA3}"/>
              </a:ext>
            </a:extLst>
          </p:cNvPr>
          <p:cNvSpPr/>
          <p:nvPr/>
        </p:nvSpPr>
        <p:spPr bwMode="auto">
          <a:xfrm>
            <a:off x="11806394" y="4351412"/>
            <a:ext cx="6156448" cy="48965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a:t>Constats</a:t>
            </a:r>
            <a:r>
              <a:rPr lang="fr-FR" sz="2800" dirty="0"/>
              <a:t> </a:t>
            </a:r>
            <a:r>
              <a:rPr lang="fr-FR" sz="2800" i="1" dirty="0"/>
              <a:t>(</a:t>
            </a:r>
            <a:r>
              <a:rPr lang="fr-FR" sz="2800" i="1" dirty="0" err="1"/>
              <a:t>Fryer</a:t>
            </a:r>
            <a:r>
              <a:rPr lang="fr-FR" sz="2800" i="1" dirty="0"/>
              <a:t>, 2017)</a:t>
            </a:r>
          </a:p>
          <a:p>
            <a:pPr algn="ctr"/>
            <a:endParaRPr lang="fr-FR" sz="2800" i="1" dirty="0"/>
          </a:p>
          <a:p>
            <a:pPr marL="457200" indent="-457200" algn="ctr">
              <a:buFont typeface="Arial" panose="020B0604020202020204" pitchFamily="34" charset="0"/>
              <a:buChar char="•"/>
            </a:pPr>
            <a:r>
              <a:rPr lang="fr-FR" sz="2800" dirty="0"/>
              <a:t>Faible efficacité des dispositifs de formation continue sur l’évolution de la posture professionnelle des enseignants</a:t>
            </a:r>
          </a:p>
          <a:p>
            <a:pPr marL="457200" indent="-457200" algn="ctr">
              <a:buFont typeface="Arial" panose="020B0604020202020204" pitchFamily="34" charset="0"/>
              <a:buChar char="•"/>
            </a:pPr>
            <a:r>
              <a:rPr lang="fr-FR" sz="2800" dirty="0"/>
              <a:t>Les enseignants restent dans des pratiques déclarées et mettent peu en œuvre les recommandations en classe.</a:t>
            </a:r>
          </a:p>
        </p:txBody>
      </p:sp>
      <p:sp>
        <p:nvSpPr>
          <p:cNvPr id="12" name="ZoneTexte 11"/>
          <p:cNvSpPr txBox="1"/>
          <p:nvPr/>
        </p:nvSpPr>
        <p:spPr bwMode="auto">
          <a:xfrm>
            <a:off x="449152" y="9468204"/>
            <a:ext cx="17407816" cy="646331"/>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Fryer, Jr. R. G. (2017). Management and student achievement: </a:t>
            </a:r>
            <a:r>
              <a:rPr lang="en-US" i="1" dirty="0"/>
              <a:t>Evidence from a randomized field experiment </a:t>
            </a:r>
            <a:r>
              <a:rPr lang="en-US" dirty="0"/>
              <a:t>(No. w23437). </a:t>
            </a:r>
            <a:r>
              <a:rPr lang="en-US" i="1" dirty="0"/>
              <a:t>National Bureau of Economic Research. Working Paper 23437</a:t>
            </a:r>
            <a:r>
              <a:rPr lang="en-US" dirty="0"/>
              <a:t>. </a:t>
            </a:r>
            <a:r>
              <a:rPr lang="en-US" u="sng" dirty="0">
                <a:hlinkClick r:id="rId9" tooltip="http://www.nber.org/papers/w23437"/>
              </a:rPr>
              <a:t>http://www.nber.org/papers/w23437</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Rectangle 13"/>
          <p:cNvSpPr/>
          <p:nvPr/>
        </p:nvSpPr>
        <p:spPr bwMode="auto">
          <a:xfrm>
            <a:off x="4751512" y="1099015"/>
            <a:ext cx="6466083" cy="769441"/>
          </a:xfrm>
          <a:prstGeom prst="rect">
            <a:avLst/>
          </a:prstGeom>
        </p:spPr>
        <p:txBody>
          <a:bodyPr wrap="square">
            <a:spAutoFit/>
          </a:bodyPr>
          <a:lstStyle/>
          <a:p>
            <a:pPr>
              <a:defRPr/>
            </a:pPr>
            <a:r>
              <a:rPr lang="fr-FR" sz="4400" i="1" dirty="0">
                <a:effectLst>
                  <a:outerShdw blurRad="38100" dist="38100" dir="2700000" algn="tl">
                    <a:srgbClr val="000000">
                      <a:alpha val="43137"/>
                    </a:srgbClr>
                  </a:outerShdw>
                </a:effectLst>
                <a:cs typeface="Arial"/>
              </a:rPr>
              <a:t>Premiers résultats élèves</a:t>
            </a:r>
          </a:p>
        </p:txBody>
      </p:sp>
      <p:sp>
        <p:nvSpPr>
          <p:cNvPr id="6" name="Espace réservé du texte 5"/>
          <p:cNvSpPr>
            <a:spLocks noGrp="1"/>
          </p:cNvSpPr>
          <p:nvPr>
            <p:ph type="body" sz="half" idx="2"/>
          </p:nvPr>
        </p:nvSpPr>
        <p:spPr bwMode="auto">
          <a:xfrm>
            <a:off x="1538271" y="3127276"/>
            <a:ext cx="15544800" cy="6480720"/>
          </a:xfrm>
        </p:spPr>
        <p:txBody>
          <a:bodyPr>
            <a:noAutofit/>
          </a:bodyPr>
          <a:lstStyle/>
          <a:p>
            <a:pPr>
              <a:defRPr/>
            </a:pPr>
            <a:r>
              <a:rPr lang="fr-FR" sz="3200" i="1" dirty="0"/>
              <a:t>3 Focus group de 60 minutes : FG1 (11), FG2(7), FG3 (5)</a:t>
            </a:r>
          </a:p>
          <a:p>
            <a:pPr>
              <a:defRPr/>
            </a:pPr>
            <a:r>
              <a:rPr lang="fr-FR" sz="1200" i="1" dirty="0">
                <a:latin typeface="Arial"/>
              </a:rPr>
              <a:t>24 mai 2024</a:t>
            </a:r>
            <a:endParaRPr lang="fr-FR" sz="1200" dirty="0"/>
          </a:p>
          <a:p>
            <a:pPr>
              <a:defRPr/>
            </a:pPr>
            <a:endParaRPr lang="fr-FR" sz="3200" dirty="0">
              <a:cs typeface="Arial"/>
            </a:endParaRPr>
          </a:p>
          <a:p>
            <a:pPr marL="457200" indent="-457200">
              <a:buFont typeface="Arial" panose="020B0604020202020204" pitchFamily="34" charset="0"/>
              <a:buChar char="•"/>
              <a:defRPr/>
            </a:pPr>
            <a:r>
              <a:rPr lang="fr-FR" sz="3200" dirty="0">
                <a:cs typeface="Arial"/>
              </a:rPr>
              <a:t> </a:t>
            </a:r>
            <a:r>
              <a:rPr lang="fr-CH" sz="3200" dirty="0">
                <a:cs typeface="Arial"/>
              </a:rPr>
              <a:t>Identification des pratiques favorisant la mémorisation (</a:t>
            </a:r>
            <a:r>
              <a:rPr lang="fr-CH" sz="3200" dirty="0" err="1">
                <a:cs typeface="Arial"/>
              </a:rPr>
              <a:t>Testing</a:t>
            </a:r>
            <a:r>
              <a:rPr lang="fr-CH" sz="3200" dirty="0">
                <a:cs typeface="Arial"/>
              </a:rPr>
              <a:t>, quizz, fiches objectifs, fiches de révision) et de leur utilité, mais rapport à la note très fort</a:t>
            </a:r>
            <a:endParaRPr sz="3200" dirty="0"/>
          </a:p>
          <a:p>
            <a:pPr marL="457200" indent="-457200">
              <a:buFont typeface="Arial" panose="020B0604020202020204" pitchFamily="34" charset="0"/>
              <a:buChar char="•"/>
              <a:defRPr/>
            </a:pPr>
            <a:endParaRPr lang="fr-FR" sz="3200" dirty="0">
              <a:cs typeface="Arial"/>
            </a:endParaRPr>
          </a:p>
          <a:p>
            <a:pPr marL="457200" indent="-457200">
              <a:buFont typeface="Arial" panose="020B0604020202020204" pitchFamily="34" charset="0"/>
              <a:buChar char="•"/>
              <a:defRPr/>
            </a:pPr>
            <a:r>
              <a:rPr lang="fr-FR" sz="3200" dirty="0">
                <a:cs typeface="Arial"/>
              </a:rPr>
              <a:t> Sentiment d’anxiété important lors des évaluations Quizz</a:t>
            </a:r>
            <a:endParaRPr sz="3200" dirty="0"/>
          </a:p>
          <a:p>
            <a:pPr>
              <a:defRPr/>
            </a:pPr>
            <a:endParaRPr lang="fr-FR" sz="3200" dirty="0">
              <a:cs typeface="Arial"/>
            </a:endParaRPr>
          </a:p>
          <a:p>
            <a:pPr marL="457200" indent="-457200">
              <a:buFont typeface="Arial" panose="020B0604020202020204" pitchFamily="34" charset="0"/>
              <a:buChar char="•"/>
              <a:defRPr/>
            </a:pPr>
            <a:r>
              <a:rPr lang="fr-FR" sz="3200" dirty="0">
                <a:cs typeface="Arial"/>
              </a:rPr>
              <a:t>Besoins : </a:t>
            </a:r>
          </a:p>
          <a:p>
            <a:pPr marL="914400" lvl="1" indent="-457200">
              <a:buFont typeface="Courier New" panose="02070309020205020404" pitchFamily="49" charset="0"/>
              <a:buChar char="o"/>
              <a:defRPr/>
            </a:pPr>
            <a:r>
              <a:rPr lang="fr-FR" sz="3200" dirty="0">
                <a:cs typeface="Arial"/>
              </a:rPr>
              <a:t>Identifier les exercices avec correction immédiate en fonction des thèmes</a:t>
            </a:r>
          </a:p>
          <a:p>
            <a:pPr marL="914400" lvl="1" indent="-457200">
              <a:buFont typeface="Courier New" panose="02070309020205020404" pitchFamily="49" charset="0"/>
              <a:buChar char="o"/>
              <a:defRPr/>
            </a:pPr>
            <a:r>
              <a:rPr lang="fr-FR" sz="2800" dirty="0">
                <a:cs typeface="Arial"/>
              </a:rPr>
              <a:t>Prévoir et anticiper le travail avec un calendrier prévisionnel</a:t>
            </a:r>
          </a:p>
          <a:p>
            <a:pPr marL="914400" lvl="1" indent="-457200">
              <a:buFont typeface="Courier New" panose="02070309020205020404" pitchFamily="49" charset="0"/>
              <a:buChar char="o"/>
              <a:defRPr/>
            </a:pPr>
            <a:r>
              <a:rPr lang="fr-FR" sz="2800" dirty="0">
                <a:cs typeface="Arial"/>
              </a:rPr>
              <a:t>Pouvoir choisir l’exercice et la modalité de travail</a:t>
            </a:r>
          </a:p>
          <a:p>
            <a:pPr marL="914400" lvl="1" indent="-457200">
              <a:buFont typeface="Courier New" panose="02070309020205020404" pitchFamily="49" charset="0"/>
              <a:buChar char="o"/>
              <a:defRPr/>
            </a:pPr>
            <a:r>
              <a:rPr lang="fr-FR" sz="2800" dirty="0">
                <a:cs typeface="Arial"/>
              </a:rPr>
              <a:t>Explorer des approches ludiques pour apprendre</a:t>
            </a:r>
          </a:p>
          <a:p>
            <a:pPr lvl="1">
              <a:defRPr/>
            </a:pPr>
            <a:endParaRPr lang="fr-FR" sz="3200" dirty="0">
              <a:latin typeface="Arial"/>
              <a:cs typeface="Arial"/>
            </a:endParaRPr>
          </a:p>
          <a:p>
            <a:pPr marL="457200" indent="-457200">
              <a:buFont typeface="Arial" panose="020B0604020202020204" pitchFamily="34" charset="0"/>
              <a:buChar char="•"/>
              <a:defRPr/>
            </a:pPr>
            <a:endParaRPr lang="fr-FR" sz="3200" dirty="0">
              <a:latin typeface="Arial"/>
              <a:cs typeface="Arial"/>
            </a:endParaRPr>
          </a:p>
        </p:txBody>
      </p:sp>
      <p:sp>
        <p:nvSpPr>
          <p:cNvPr id="24" name="Freeform 5"/>
          <p:cNvSpPr/>
          <p:nvPr/>
        </p:nvSpPr>
        <p:spPr bwMode="auto">
          <a:xfrm>
            <a:off x="937795" y="4283387"/>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3"/>
            <a:stretch/>
          </a:blipFill>
        </p:spPr>
        <p:txBody>
          <a:bodyPr/>
          <a:lstStyle/>
          <a:p>
            <a:endParaRPr lang="fr-FR"/>
          </a:p>
        </p:txBody>
      </p:sp>
      <p:sp>
        <p:nvSpPr>
          <p:cNvPr id="25" name="Freeform 5"/>
          <p:cNvSpPr/>
          <p:nvPr/>
        </p:nvSpPr>
        <p:spPr bwMode="auto">
          <a:xfrm>
            <a:off x="937794" y="5760791"/>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3"/>
            <a:stretch/>
          </a:blipFill>
        </p:spPr>
        <p:txBody>
          <a:bodyPr/>
          <a:lstStyle/>
          <a:p>
            <a:endParaRPr lang="fr-FR"/>
          </a:p>
        </p:txBody>
      </p:sp>
      <p:sp>
        <p:nvSpPr>
          <p:cNvPr id="27" name="Freeform 5"/>
          <p:cNvSpPr/>
          <p:nvPr/>
        </p:nvSpPr>
        <p:spPr bwMode="auto">
          <a:xfrm>
            <a:off x="938236" y="6932777"/>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3"/>
            <a:stretch/>
          </a:blipFill>
        </p:spPr>
        <p:txBody>
          <a:bodyPr/>
          <a:lstStyle/>
          <a:p>
            <a:endParaRPr lang="fr-FR"/>
          </a:p>
        </p:txBody>
      </p:sp>
      <p:grpSp>
        <p:nvGrpSpPr>
          <p:cNvPr id="2" name="Groupe 1"/>
          <p:cNvGrpSpPr/>
          <p:nvPr/>
        </p:nvGrpSpPr>
        <p:grpSpPr bwMode="auto">
          <a:xfrm>
            <a:off x="13680504" y="1233051"/>
            <a:ext cx="2307232" cy="1894225"/>
            <a:chOff x="14325600" y="728995"/>
            <a:chExt cx="2743200" cy="2129909"/>
          </a:xfrm>
        </p:grpSpPr>
        <p:pic>
          <p:nvPicPr>
            <p:cNvPr id="7" name="Image 6"/>
            <p:cNvPicPr>
              <a:picLocks noChangeAspect="1"/>
            </p:cNvPicPr>
            <p:nvPr/>
          </p:nvPicPr>
          <p:blipFill>
            <a:blip r:embed="rId4"/>
            <a:stretch/>
          </p:blipFill>
          <p:spPr bwMode="auto">
            <a:xfrm>
              <a:off x="14325600" y="878009"/>
              <a:ext cx="1980895" cy="1980895"/>
            </a:xfrm>
            <a:prstGeom prst="rect">
              <a:avLst/>
            </a:prstGeom>
          </p:spPr>
        </p:pic>
        <p:sp>
          <p:nvSpPr>
            <p:cNvPr id="8" name="ZoneTexte 7"/>
            <p:cNvSpPr txBox="1"/>
            <p:nvPr/>
          </p:nvSpPr>
          <p:spPr bwMode="auto">
            <a:xfrm>
              <a:off x="15773400" y="728995"/>
              <a:ext cx="1295400" cy="523220"/>
            </a:xfrm>
            <a:prstGeom prst="rect">
              <a:avLst/>
            </a:prstGeom>
            <a:noFill/>
          </p:spPr>
          <p:txBody>
            <a:bodyPr wrap="square" rtlCol="0">
              <a:spAutoFit/>
            </a:bodyPr>
            <a:lstStyle/>
            <a:p>
              <a:pPr>
                <a:defRPr/>
              </a:pPr>
              <a:r>
                <a:rPr lang="fr-FR" sz="2800">
                  <a:ln w="0"/>
                  <a:solidFill>
                    <a:schemeClr val="accent1"/>
                  </a:solidFill>
                </a:rPr>
                <a:t>ELÈVES</a:t>
              </a:r>
            </a:p>
          </p:txBody>
        </p:sp>
      </p:grpSp>
    </p:spTree>
    <p:extLst>
      <p:ext uri="{BB962C8B-B14F-4D97-AF65-F5344CB8AC3E}">
        <p14:creationId xmlns:p14="http://schemas.microsoft.com/office/powerpoint/2010/main" val="225962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reeform 7"/>
          <p:cNvSpPr/>
          <p:nvPr/>
        </p:nvSpPr>
        <p:spPr bwMode="auto">
          <a:xfrm>
            <a:off x="5551993" y="6548916"/>
            <a:ext cx="2152148" cy="2346583"/>
          </a:xfrm>
          <a:custGeom>
            <a:avLst/>
            <a:gdLst/>
            <a:ahLst/>
            <a:cxnLst/>
            <a:rect l="l" t="t" r="r" b="b"/>
            <a:pathLst>
              <a:path w="3308426" h="3185458" extrusionOk="0">
                <a:moveTo>
                  <a:pt x="0" y="0"/>
                </a:moveTo>
                <a:lnTo>
                  <a:pt x="3308426" y="0"/>
                </a:lnTo>
                <a:lnTo>
                  <a:pt x="3308426" y="3185458"/>
                </a:lnTo>
                <a:lnTo>
                  <a:pt x="0" y="3185458"/>
                </a:lnTo>
                <a:lnTo>
                  <a:pt x="0" y="0"/>
                </a:lnTo>
                <a:close/>
              </a:path>
            </a:pathLst>
          </a:custGeom>
          <a:blipFill>
            <a:blip r:embed="rId2"/>
            <a:stretch/>
          </a:blipFill>
        </p:spPr>
        <p:txBody>
          <a:bodyPr/>
          <a:lstStyle/>
          <a:p>
            <a:endParaRPr lang="fr-FR"/>
          </a:p>
        </p:txBody>
      </p:sp>
      <p:sp>
        <p:nvSpPr>
          <p:cNvPr id="4" name="TextBox 4"/>
          <p:cNvSpPr txBox="1"/>
          <p:nvPr/>
        </p:nvSpPr>
        <p:spPr bwMode="auto">
          <a:xfrm>
            <a:off x="2169900" y="274461"/>
            <a:ext cx="15664997" cy="3308598"/>
          </a:xfrm>
          <a:prstGeom prst="rect">
            <a:avLst/>
          </a:prstGeom>
          <a:ln>
            <a:solidFill>
              <a:srgbClr val="FFC000"/>
            </a:solidFill>
          </a:ln>
        </p:spPr>
        <p:txBody>
          <a:bodyPr wrap="square" lIns="0" tIns="0" rIns="0" bIns="0" rtlCol="0" anchor="t">
            <a:spAutoFit/>
          </a:bodyPr>
          <a:lstStyle/>
          <a:p>
            <a:pPr algn="ctr">
              <a:lnSpc>
                <a:spcPts val="8640"/>
              </a:lnSpc>
              <a:defRPr/>
            </a:pPr>
            <a:r>
              <a:rPr lang="en-US" sz="3600" dirty="0" err="1">
                <a:solidFill>
                  <a:srgbClr val="191919"/>
                </a:solidFill>
                <a:latin typeface="Belleza Bold"/>
              </a:rPr>
              <a:t>Recherche</a:t>
            </a:r>
            <a:r>
              <a:rPr lang="en-US" sz="3600" dirty="0">
                <a:solidFill>
                  <a:srgbClr val="191919"/>
                </a:solidFill>
                <a:latin typeface="Belleza Bold"/>
              </a:rPr>
              <a:t>-action</a:t>
            </a:r>
            <a:endParaRPr dirty="0"/>
          </a:p>
          <a:p>
            <a:pPr algn="ctr">
              <a:lnSpc>
                <a:spcPts val="8640"/>
              </a:lnSpc>
              <a:defRPr/>
            </a:pPr>
            <a:r>
              <a:rPr lang="en-US" sz="3200" dirty="0">
                <a:solidFill>
                  <a:srgbClr val="191919"/>
                </a:solidFill>
                <a:latin typeface="Belleza Bold"/>
              </a:rPr>
              <a:t>“</a:t>
            </a:r>
            <a:r>
              <a:rPr lang="en-US" sz="3200" dirty="0" err="1">
                <a:solidFill>
                  <a:srgbClr val="191919"/>
                </a:solidFill>
                <a:latin typeface="Belleza Bold"/>
              </a:rPr>
              <a:t>Apprendre</a:t>
            </a:r>
            <a:r>
              <a:rPr lang="en-US" sz="3200" dirty="0">
                <a:solidFill>
                  <a:srgbClr val="191919"/>
                </a:solidFill>
                <a:latin typeface="Belleza Bold"/>
              </a:rPr>
              <a:t> à </a:t>
            </a:r>
            <a:r>
              <a:rPr lang="en-US" sz="3200" dirty="0" err="1">
                <a:solidFill>
                  <a:srgbClr val="191919"/>
                </a:solidFill>
                <a:latin typeface="Belleza Bold"/>
              </a:rPr>
              <a:t>apprendre</a:t>
            </a:r>
            <a:r>
              <a:rPr lang="en-US" sz="3200" dirty="0">
                <a:solidFill>
                  <a:srgbClr val="191919"/>
                </a:solidFill>
                <a:latin typeface="Belleza Bold"/>
              </a:rPr>
              <a:t> : </a:t>
            </a:r>
            <a:r>
              <a:rPr lang="en-US" sz="3200" dirty="0" err="1">
                <a:solidFill>
                  <a:srgbClr val="191919"/>
                </a:solidFill>
                <a:latin typeface="Belleza Bold"/>
              </a:rPr>
              <a:t>Accompagnement</a:t>
            </a:r>
            <a:r>
              <a:rPr lang="en-US" sz="3200" dirty="0">
                <a:solidFill>
                  <a:srgbClr val="191919"/>
                </a:solidFill>
                <a:latin typeface="Belleza Bold"/>
              </a:rPr>
              <a:t> des </a:t>
            </a:r>
            <a:r>
              <a:rPr lang="en-US" sz="3200" dirty="0" err="1">
                <a:solidFill>
                  <a:srgbClr val="191919"/>
                </a:solidFill>
                <a:latin typeface="Belleza Bold"/>
              </a:rPr>
              <a:t>changements</a:t>
            </a:r>
            <a:r>
              <a:rPr lang="en-US" sz="3200" dirty="0">
                <a:solidFill>
                  <a:srgbClr val="191919"/>
                </a:solidFill>
                <a:latin typeface="Belleza Bold"/>
              </a:rPr>
              <a:t> de </a:t>
            </a:r>
            <a:r>
              <a:rPr lang="en-US" sz="3200" dirty="0" err="1">
                <a:solidFill>
                  <a:srgbClr val="191919"/>
                </a:solidFill>
                <a:latin typeface="Belleza Bold"/>
              </a:rPr>
              <a:t>pratiques</a:t>
            </a:r>
            <a:r>
              <a:rPr lang="en-US" sz="3200" dirty="0">
                <a:solidFill>
                  <a:srgbClr val="191919"/>
                </a:solidFill>
                <a:latin typeface="Belleza Bold"/>
              </a:rPr>
              <a:t> </a:t>
            </a:r>
            <a:r>
              <a:rPr lang="en-US" sz="3200" dirty="0" err="1">
                <a:solidFill>
                  <a:srgbClr val="191919"/>
                </a:solidFill>
                <a:latin typeface="Belleza Bold"/>
              </a:rPr>
              <a:t>pédagogiques</a:t>
            </a:r>
            <a:r>
              <a:rPr lang="en-US" sz="3200" dirty="0">
                <a:solidFill>
                  <a:srgbClr val="191919"/>
                </a:solidFill>
                <a:latin typeface="Belleza Bold"/>
              </a:rPr>
              <a:t> des </a:t>
            </a:r>
            <a:r>
              <a:rPr lang="en-US" sz="3200" dirty="0" err="1">
                <a:solidFill>
                  <a:srgbClr val="191919"/>
                </a:solidFill>
                <a:latin typeface="Belleza Bold"/>
              </a:rPr>
              <a:t>enseignants</a:t>
            </a:r>
            <a:r>
              <a:rPr lang="en-US" sz="3200" dirty="0">
                <a:solidFill>
                  <a:srgbClr val="191919"/>
                </a:solidFill>
                <a:latin typeface="Belleza Bold"/>
              </a:rPr>
              <a:t>, </a:t>
            </a:r>
            <a:r>
              <a:rPr lang="en-US" sz="3200" dirty="0" err="1">
                <a:solidFill>
                  <a:srgbClr val="191919"/>
                </a:solidFill>
                <a:latin typeface="Belleza Bold"/>
              </a:rPr>
              <a:t>en</a:t>
            </a:r>
            <a:r>
              <a:rPr lang="en-US" sz="3200" dirty="0">
                <a:solidFill>
                  <a:srgbClr val="191919"/>
                </a:solidFill>
                <a:latin typeface="Belleza Bold"/>
              </a:rPr>
              <a:t> sciences </a:t>
            </a:r>
            <a:r>
              <a:rPr lang="en-US" sz="3200" dirty="0" err="1">
                <a:solidFill>
                  <a:srgbClr val="191919"/>
                </a:solidFill>
                <a:latin typeface="Belleza Bold"/>
              </a:rPr>
              <a:t>cognitives</a:t>
            </a:r>
            <a:r>
              <a:rPr lang="en-US" sz="3200" dirty="0">
                <a:solidFill>
                  <a:srgbClr val="191919"/>
                </a:solidFill>
                <a:latin typeface="Belleza Bold"/>
              </a:rPr>
              <a:t>”</a:t>
            </a:r>
          </a:p>
        </p:txBody>
      </p:sp>
      <p:sp>
        <p:nvSpPr>
          <p:cNvPr id="5" name="TextBox 5"/>
          <p:cNvSpPr txBox="1"/>
          <p:nvPr/>
        </p:nvSpPr>
        <p:spPr bwMode="auto">
          <a:xfrm>
            <a:off x="615895" y="8608976"/>
            <a:ext cx="5687271" cy="416268"/>
          </a:xfrm>
          <a:prstGeom prst="rect">
            <a:avLst/>
          </a:prstGeom>
        </p:spPr>
        <p:txBody>
          <a:bodyPr lIns="0" tIns="0" rIns="0" bIns="0" rtlCol="0" anchor="t">
            <a:spAutoFit/>
          </a:bodyPr>
          <a:lstStyle/>
          <a:p>
            <a:pPr>
              <a:lnSpc>
                <a:spcPts val="3640"/>
              </a:lnSpc>
              <a:defRPr/>
            </a:pPr>
            <a:r>
              <a:rPr lang="en-US" sz="2000" dirty="0" err="1">
                <a:solidFill>
                  <a:srgbClr val="191919"/>
                </a:solidFill>
                <a:latin typeface="Assistant Regular"/>
              </a:rPr>
              <a:t>Lycée</a:t>
            </a:r>
            <a:r>
              <a:rPr lang="en-US" sz="2000" dirty="0">
                <a:solidFill>
                  <a:srgbClr val="191919"/>
                </a:solidFill>
                <a:latin typeface="Assistant Regular"/>
              </a:rPr>
              <a:t> Louis Pasteur, Strasbourg</a:t>
            </a:r>
          </a:p>
        </p:txBody>
      </p:sp>
      <p:sp>
        <p:nvSpPr>
          <p:cNvPr id="6" name="TextBox 6"/>
          <p:cNvSpPr txBox="1"/>
          <p:nvPr/>
        </p:nvSpPr>
        <p:spPr bwMode="auto">
          <a:xfrm>
            <a:off x="12344400" y="7593894"/>
            <a:ext cx="5687271" cy="1107996"/>
          </a:xfrm>
          <a:prstGeom prst="rect">
            <a:avLst/>
          </a:prstGeom>
        </p:spPr>
        <p:txBody>
          <a:bodyPr lIns="0" tIns="0" rIns="0" bIns="0" rtlCol="0" anchor="t">
            <a:spAutoFit/>
          </a:bodyPr>
          <a:lstStyle/>
          <a:p>
            <a:pPr>
              <a:lnSpc>
                <a:spcPct val="150000"/>
              </a:lnSpc>
              <a:defRPr/>
            </a:pPr>
            <a:endParaRPr lang="en-US" sz="2400">
              <a:solidFill>
                <a:srgbClr val="191919"/>
              </a:solidFill>
              <a:latin typeface="Assistant Extra Light Bold"/>
            </a:endParaRPr>
          </a:p>
          <a:p>
            <a:pPr>
              <a:lnSpc>
                <a:spcPct val="150000"/>
              </a:lnSpc>
              <a:defRPr/>
            </a:pPr>
            <a:endParaRPr lang="en-US" sz="2400">
              <a:solidFill>
                <a:srgbClr val="191919"/>
              </a:solidFill>
              <a:latin typeface="Assistant Extra Light Bold"/>
            </a:endParaRPr>
          </a:p>
        </p:txBody>
      </p:sp>
      <p:pic>
        <p:nvPicPr>
          <p:cNvPr id="9" name="Image 8"/>
          <p:cNvPicPr>
            <a:picLocks noChangeAspect="1"/>
          </p:cNvPicPr>
          <p:nvPr/>
        </p:nvPicPr>
        <p:blipFill>
          <a:blip r:embed="rId3"/>
          <a:srcRect l="16072" t="13513" b="14769"/>
          <a:stretch/>
        </p:blipFill>
        <p:spPr bwMode="auto">
          <a:xfrm>
            <a:off x="356855" y="4286035"/>
            <a:ext cx="6271212" cy="4019129"/>
          </a:xfrm>
          <a:prstGeom prst="rect">
            <a:avLst/>
          </a:prstGeom>
        </p:spPr>
      </p:pic>
      <p:sp>
        <p:nvSpPr>
          <p:cNvPr id="8" name="Freeform 8"/>
          <p:cNvSpPr/>
          <p:nvPr/>
        </p:nvSpPr>
        <p:spPr bwMode="auto">
          <a:xfrm>
            <a:off x="882671" y="3695700"/>
            <a:ext cx="2576860" cy="1180671"/>
          </a:xfrm>
          <a:custGeom>
            <a:avLst/>
            <a:gdLst/>
            <a:ahLst/>
            <a:cxnLst/>
            <a:rect l="l" t="t" r="r" b="b"/>
            <a:pathLst>
              <a:path w="2576860" h="1180671" extrusionOk="0">
                <a:moveTo>
                  <a:pt x="0" y="0"/>
                </a:moveTo>
                <a:lnTo>
                  <a:pt x="2576860" y="0"/>
                </a:lnTo>
                <a:lnTo>
                  <a:pt x="2576860" y="1180670"/>
                </a:lnTo>
                <a:lnTo>
                  <a:pt x="0" y="1180670"/>
                </a:lnTo>
                <a:lnTo>
                  <a:pt x="0" y="0"/>
                </a:lnTo>
                <a:close/>
              </a:path>
            </a:pathLst>
          </a:custGeom>
          <a:blipFill>
            <a:blip r:embed="rId4"/>
            <a:stretch/>
          </a:blipFill>
        </p:spPr>
        <p:txBody>
          <a:bodyPr/>
          <a:lstStyle/>
          <a:p>
            <a:endParaRPr lang="fr-FR"/>
          </a:p>
        </p:txBody>
      </p:sp>
      <p:sp>
        <p:nvSpPr>
          <p:cNvPr id="10" name="Organigramme : Connecteur 9"/>
          <p:cNvSpPr/>
          <p:nvPr/>
        </p:nvSpPr>
        <p:spPr>
          <a:xfrm>
            <a:off x="12024320" y="462980"/>
            <a:ext cx="1331595" cy="1039346"/>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371600" rtl="0"/>
            <a:r>
              <a:rPr lang="fr-FR" sz="2700" kern="1200" dirty="0">
                <a:solidFill>
                  <a:prstClr val="black"/>
                </a:solidFill>
                <a:latin typeface="Calibri" panose="020F0502020204030204"/>
              </a:rPr>
              <a:t>APP</a:t>
            </a:r>
            <a:r>
              <a:rPr lang="fr-FR" sz="2700" kern="1200" baseline="30000" dirty="0">
                <a:solidFill>
                  <a:prstClr val="black"/>
                </a:solidFill>
                <a:latin typeface="Calibri" panose="020F0502020204030204"/>
              </a:rPr>
              <a:t>2</a:t>
            </a:r>
          </a:p>
        </p:txBody>
      </p:sp>
      <p:pic>
        <p:nvPicPr>
          <p:cNvPr id="11" name="Image 10"/>
          <p:cNvPicPr>
            <a:picLocks noChangeAspect="1"/>
          </p:cNvPicPr>
          <p:nvPr/>
        </p:nvPicPr>
        <p:blipFill>
          <a:blip r:embed="rId5"/>
          <a:stretch/>
        </p:blipFill>
        <p:spPr bwMode="auto">
          <a:xfrm>
            <a:off x="9777728" y="7373499"/>
            <a:ext cx="1947895" cy="979101"/>
          </a:xfrm>
          <a:prstGeom prst="rect">
            <a:avLst/>
          </a:prstGeom>
        </p:spPr>
      </p:pic>
      <p:sp>
        <p:nvSpPr>
          <p:cNvPr id="12" name="Freeform 11"/>
          <p:cNvSpPr/>
          <p:nvPr/>
        </p:nvSpPr>
        <p:spPr bwMode="auto">
          <a:xfrm>
            <a:off x="9777728" y="5939046"/>
            <a:ext cx="1867166" cy="1219739"/>
          </a:xfrm>
          <a:custGeom>
            <a:avLst/>
            <a:gdLst/>
            <a:ahLst/>
            <a:cxnLst/>
            <a:rect l="l" t="t" r="r" b="b"/>
            <a:pathLst>
              <a:path w="5155149" h="1981719" extrusionOk="0">
                <a:moveTo>
                  <a:pt x="0" y="0"/>
                </a:moveTo>
                <a:lnTo>
                  <a:pt x="5155148" y="0"/>
                </a:lnTo>
                <a:lnTo>
                  <a:pt x="5155148" y="1981720"/>
                </a:lnTo>
                <a:lnTo>
                  <a:pt x="0" y="1981720"/>
                </a:lnTo>
                <a:lnTo>
                  <a:pt x="0" y="0"/>
                </a:lnTo>
                <a:close/>
              </a:path>
            </a:pathLst>
          </a:custGeom>
          <a:blipFill>
            <a:blip r:embed="rId6"/>
            <a:srcRect r="59189"/>
            <a:stretch/>
          </a:blipFill>
        </p:spPr>
        <p:txBody>
          <a:bodyPr/>
          <a:lstStyle/>
          <a:p>
            <a:endParaRPr lang="fr-FR"/>
          </a:p>
        </p:txBody>
      </p:sp>
      <p:sp>
        <p:nvSpPr>
          <p:cNvPr id="13" name="Freeform 11"/>
          <p:cNvSpPr/>
          <p:nvPr/>
        </p:nvSpPr>
        <p:spPr bwMode="auto">
          <a:xfrm>
            <a:off x="12899279" y="5939046"/>
            <a:ext cx="2214523" cy="1155686"/>
          </a:xfrm>
          <a:custGeom>
            <a:avLst/>
            <a:gdLst/>
            <a:ahLst/>
            <a:cxnLst/>
            <a:rect l="l" t="t" r="r" b="b"/>
            <a:pathLst>
              <a:path w="5155149" h="1981719" extrusionOk="0">
                <a:moveTo>
                  <a:pt x="0" y="0"/>
                </a:moveTo>
                <a:lnTo>
                  <a:pt x="5155148" y="0"/>
                </a:lnTo>
                <a:lnTo>
                  <a:pt x="5155148" y="1981720"/>
                </a:lnTo>
                <a:lnTo>
                  <a:pt x="0" y="1981720"/>
                </a:lnTo>
                <a:lnTo>
                  <a:pt x="0" y="0"/>
                </a:lnTo>
                <a:close/>
              </a:path>
            </a:pathLst>
          </a:custGeom>
          <a:blipFill>
            <a:blip r:embed="rId6"/>
            <a:srcRect l="42753" b="35491"/>
            <a:stretch/>
          </a:blipFill>
        </p:spPr>
        <p:txBody>
          <a:bodyPr/>
          <a:lstStyle/>
          <a:p>
            <a:endParaRPr lang="fr-FR"/>
          </a:p>
        </p:txBody>
      </p:sp>
      <p:pic>
        <p:nvPicPr>
          <p:cNvPr id="14" name="Picture 4" descr="Lasale">
            <a:extLst>
              <a:ext uri="{FF2B5EF4-FFF2-40B4-BE49-F238E27FC236}">
                <a16:creationId xmlns:a16="http://schemas.microsoft.com/office/drawing/2014/main" id="{97D030A2-13B2-ACF6-07B9-252FA1538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64856" y="7560924"/>
            <a:ext cx="2323179" cy="77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3"/>
          <p:cNvSpPr txBox="1"/>
          <p:nvPr/>
        </p:nvSpPr>
        <p:spPr bwMode="auto">
          <a:xfrm>
            <a:off x="575048" y="2385224"/>
            <a:ext cx="14173199" cy="553998"/>
          </a:xfrm>
          <a:prstGeom prst="rect">
            <a:avLst/>
          </a:prstGeom>
        </p:spPr>
        <p:txBody>
          <a:bodyPr wrap="square" lIns="0" tIns="0" rIns="0" bIns="0" rtlCol="0" anchor="t">
            <a:spAutoFit/>
          </a:bodyPr>
          <a:lstStyle/>
          <a:p>
            <a:pPr>
              <a:defRPr/>
            </a:pPr>
            <a:r>
              <a:rPr lang="fr-FR" sz="3600" dirty="0">
                <a:cs typeface="Arial"/>
              </a:rPr>
              <a:t>Les 7 éléments d’un développement professionnel efficace</a:t>
            </a:r>
            <a:endParaRPr lang="en-US" sz="3200" i="1" dirty="0">
              <a:solidFill>
                <a:srgbClr val="191919"/>
              </a:solidFill>
              <a:cs typeface="Arial"/>
            </a:endParaRPr>
          </a:p>
        </p:txBody>
      </p:sp>
      <p:sp>
        <p:nvSpPr>
          <p:cNvPr id="16" name="Rectangle 15"/>
          <p:cNvSpPr/>
          <p:nvPr/>
        </p:nvSpPr>
        <p:spPr bwMode="auto">
          <a:xfrm>
            <a:off x="2107410" y="3029461"/>
            <a:ext cx="13714353" cy="5693866"/>
          </a:xfrm>
          <a:prstGeom prst="rect">
            <a:avLst/>
          </a:prstGeom>
        </p:spPr>
        <p:txBody>
          <a:bodyPr wrap="square">
            <a:spAutoFit/>
          </a:bodyPr>
          <a:lstStyle/>
          <a:p>
            <a:pPr marL="514350" indent="-514350">
              <a:buAutoNum type="arabicPeriod"/>
              <a:defRPr/>
            </a:pPr>
            <a:r>
              <a:rPr lang="fr-FR" sz="2800" dirty="0">
                <a:cs typeface="Arial"/>
              </a:rPr>
              <a:t>Centration sur les contenus ancrés dans le travail réel des enseignants</a:t>
            </a:r>
            <a:endParaRPr sz="2800" dirty="0"/>
          </a:p>
          <a:p>
            <a:pPr>
              <a:defRPr/>
            </a:pPr>
            <a:r>
              <a:rPr lang="fr-FR" sz="2800" dirty="0">
                <a:cs typeface="Arial"/>
              </a:rPr>
              <a:t> </a:t>
            </a:r>
          </a:p>
          <a:p>
            <a:pPr>
              <a:defRPr/>
            </a:pPr>
            <a:r>
              <a:rPr lang="fr-FR" sz="2800" dirty="0">
                <a:cs typeface="Arial"/>
              </a:rPr>
              <a:t>2. L’apprentissage actif des enseignants</a:t>
            </a:r>
            <a:endParaRPr sz="2800" dirty="0"/>
          </a:p>
          <a:p>
            <a:pPr>
              <a:defRPr/>
            </a:pPr>
            <a:endParaRPr lang="fr-FR" sz="2800" dirty="0">
              <a:cs typeface="Arial"/>
            </a:endParaRPr>
          </a:p>
          <a:p>
            <a:pPr>
              <a:defRPr/>
            </a:pPr>
            <a:r>
              <a:rPr lang="fr-FR" sz="2800" dirty="0">
                <a:cs typeface="Arial"/>
              </a:rPr>
              <a:t>3. Communauté d’apprentissage professionnel </a:t>
            </a:r>
          </a:p>
          <a:p>
            <a:pPr>
              <a:defRPr/>
            </a:pPr>
            <a:endParaRPr lang="fr-FR" sz="2800" dirty="0">
              <a:cs typeface="Arial"/>
            </a:endParaRPr>
          </a:p>
          <a:p>
            <a:pPr>
              <a:defRPr/>
            </a:pPr>
            <a:r>
              <a:rPr lang="fr-FR" sz="2800" dirty="0">
                <a:cs typeface="Arial"/>
              </a:rPr>
              <a:t>4. Utiliser des pratiques efficaces</a:t>
            </a:r>
            <a:endParaRPr sz="2800" dirty="0"/>
          </a:p>
          <a:p>
            <a:pPr>
              <a:defRPr/>
            </a:pPr>
            <a:endParaRPr lang="fr-FR" sz="2800" dirty="0">
              <a:cs typeface="Arial"/>
            </a:endParaRPr>
          </a:p>
          <a:p>
            <a:pPr>
              <a:defRPr/>
            </a:pPr>
            <a:r>
              <a:rPr lang="fr-FR" sz="2800" dirty="0">
                <a:cs typeface="Arial"/>
              </a:rPr>
              <a:t>5. La présence et le soutien d’un expert</a:t>
            </a:r>
            <a:endParaRPr sz="2800" dirty="0"/>
          </a:p>
          <a:p>
            <a:pPr>
              <a:defRPr/>
            </a:pPr>
            <a:endParaRPr lang="fr-FR" sz="2800" dirty="0">
              <a:cs typeface="Arial"/>
            </a:endParaRPr>
          </a:p>
          <a:p>
            <a:pPr>
              <a:defRPr/>
            </a:pPr>
            <a:r>
              <a:rPr lang="fr-FR" sz="2800" dirty="0">
                <a:cs typeface="Arial"/>
              </a:rPr>
              <a:t>6. Un feedback de qualité et le développement de la réflexivité</a:t>
            </a:r>
            <a:endParaRPr sz="2800" dirty="0"/>
          </a:p>
          <a:p>
            <a:pPr>
              <a:defRPr/>
            </a:pPr>
            <a:endParaRPr lang="fr-FR" sz="2800" dirty="0">
              <a:cs typeface="Arial"/>
            </a:endParaRPr>
          </a:p>
          <a:p>
            <a:pPr>
              <a:defRPr/>
            </a:pPr>
            <a:r>
              <a:rPr lang="fr-FR" sz="2800" dirty="0">
                <a:cs typeface="Arial"/>
              </a:rPr>
              <a:t>7. Une durée soutenue (min 30h/50h)</a:t>
            </a:r>
            <a:endParaRPr sz="2800" dirty="0"/>
          </a:p>
        </p:txBody>
      </p:sp>
      <p:sp>
        <p:nvSpPr>
          <p:cNvPr id="17" name="Rectangle 16"/>
          <p:cNvSpPr/>
          <p:nvPr/>
        </p:nvSpPr>
        <p:spPr bwMode="auto">
          <a:xfrm>
            <a:off x="1943200" y="205671"/>
            <a:ext cx="12805047" cy="1477328"/>
          </a:xfrm>
          <a:prstGeom prst="rect">
            <a:avLst/>
          </a:prstGeom>
        </p:spPr>
        <p:txBody>
          <a:bodyPr wrap="square">
            <a:spAutoFit/>
          </a:bodyPr>
          <a:lstStyle/>
          <a:p>
            <a:pPr algn="ctr">
              <a:defRPr/>
            </a:pPr>
            <a:r>
              <a:rPr lang="fr-FR" sz="4400" i="1" dirty="0">
                <a:effectLst>
                  <a:outerShdw blurRad="38100" dist="38100" dir="2700000" algn="tl">
                    <a:srgbClr val="000000">
                      <a:alpha val="43137"/>
                    </a:srgbClr>
                  </a:outerShdw>
                </a:effectLst>
                <a:cs typeface="Arial"/>
              </a:rPr>
              <a:t>Développement </a:t>
            </a:r>
            <a:r>
              <a:rPr lang="fr-FR" sz="4400" i="1" dirty="0">
                <a:effectLst>
                  <a:outerShdw blurRad="38100" dist="38100" dir="2700000" algn="tl">
                    <a:srgbClr val="000000">
                      <a:alpha val="43137"/>
                    </a:srgbClr>
                  </a:outerShdw>
                </a:effectLst>
              </a:rPr>
              <a:t>professionnel</a:t>
            </a:r>
            <a:r>
              <a:rPr lang="fr-FR" sz="4400" i="1" dirty="0"/>
              <a:t> </a:t>
            </a:r>
          </a:p>
          <a:p>
            <a:pPr algn="ctr">
              <a:defRPr/>
            </a:pPr>
            <a:r>
              <a:rPr lang="fr-FR" sz="2800" i="1" dirty="0"/>
              <a:t>(Richard, 2020; </a:t>
            </a:r>
            <a:r>
              <a:rPr lang="fr-FR" sz="2800" i="1" dirty="0" err="1"/>
              <a:t>Fryer</a:t>
            </a:r>
            <a:r>
              <a:rPr lang="fr-FR" sz="2800" i="1" dirty="0"/>
              <a:t>, 2017; </a:t>
            </a:r>
            <a:r>
              <a:rPr lang="fr-CH" sz="2800" i="1" dirty="0"/>
              <a:t>Darling Hammond et al., 2017)</a:t>
            </a:r>
            <a:endParaRPr lang="en-US" sz="2800" i="1" dirty="0">
              <a:solidFill>
                <a:srgbClr val="191919"/>
              </a:solidFill>
            </a:endParaRPr>
          </a:p>
          <a:p>
            <a:pPr algn="ctr">
              <a:defRPr/>
            </a:pPr>
            <a:endParaRPr dirty="0"/>
          </a:p>
        </p:txBody>
      </p:sp>
      <p:sp>
        <p:nvSpPr>
          <p:cNvPr id="2" name="ZoneTexte 1"/>
          <p:cNvSpPr txBox="1"/>
          <p:nvPr/>
        </p:nvSpPr>
        <p:spPr>
          <a:xfrm>
            <a:off x="1943200" y="9423458"/>
            <a:ext cx="15262071" cy="646331"/>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Darling-Hammond, L., </a:t>
            </a:r>
            <a:r>
              <a:rPr lang="en-US" dirty="0" err="1"/>
              <a:t>Hyler</a:t>
            </a:r>
            <a:r>
              <a:rPr lang="en-US" dirty="0"/>
              <a:t>, M. E., &amp; Gardner, M. (2017). </a:t>
            </a:r>
            <a:r>
              <a:rPr lang="en-US" i="1" dirty="0"/>
              <a:t>Effective teacher professional development</a:t>
            </a:r>
            <a:r>
              <a:rPr lang="en-US" dirty="0"/>
              <a:t>. Palo Alto, CA: Learning Policy Institute. </a:t>
            </a:r>
          </a:p>
          <a:p>
            <a:r>
              <a:rPr lang="en-US" dirty="0"/>
              <a:t>Richard, M. (2020). Le </a:t>
            </a:r>
            <a:r>
              <a:rPr lang="en-US" dirty="0" err="1"/>
              <a:t>rôle</a:t>
            </a:r>
            <a:r>
              <a:rPr lang="en-US" dirty="0"/>
              <a:t> du </a:t>
            </a:r>
            <a:r>
              <a:rPr lang="en-US" dirty="0" err="1"/>
              <a:t>développement</a:t>
            </a:r>
            <a:r>
              <a:rPr lang="en-US" dirty="0"/>
              <a:t> </a:t>
            </a:r>
            <a:r>
              <a:rPr lang="en-US" dirty="0" err="1"/>
              <a:t>professionnel</a:t>
            </a:r>
            <a:r>
              <a:rPr lang="en-US" dirty="0"/>
              <a:t> </a:t>
            </a:r>
            <a:r>
              <a:rPr lang="en-US" dirty="0" err="1"/>
              <a:t>dans</a:t>
            </a:r>
            <a:r>
              <a:rPr lang="en-US" dirty="0"/>
              <a:t> la </a:t>
            </a:r>
            <a:r>
              <a:rPr lang="en-US" dirty="0" err="1"/>
              <a:t>mise</a:t>
            </a:r>
            <a:r>
              <a:rPr lang="en-US" dirty="0"/>
              <a:t> </a:t>
            </a:r>
            <a:r>
              <a:rPr lang="en-US" dirty="0" err="1"/>
              <a:t>en</a:t>
            </a:r>
            <a:r>
              <a:rPr lang="en-US" dirty="0"/>
              <a:t> </a:t>
            </a:r>
            <a:r>
              <a:rPr lang="en-US" dirty="0" err="1"/>
              <a:t>œuvre</a:t>
            </a:r>
            <a:r>
              <a:rPr lang="en-US" dirty="0"/>
              <a:t> du </a:t>
            </a:r>
            <a:r>
              <a:rPr lang="en-US" dirty="0" err="1"/>
              <a:t>modèle</a:t>
            </a:r>
            <a:r>
              <a:rPr lang="en-US" dirty="0"/>
              <a:t> de la </a:t>
            </a:r>
            <a:r>
              <a:rPr lang="en-US" dirty="0" err="1"/>
              <a:t>réponse</a:t>
            </a:r>
            <a:r>
              <a:rPr lang="en-US" dirty="0"/>
              <a:t> à </a:t>
            </a:r>
            <a:r>
              <a:rPr lang="en-US" dirty="0" err="1"/>
              <a:t>l’intervention</a:t>
            </a:r>
            <a:r>
              <a:rPr lang="en-US" dirty="0"/>
              <a:t>. </a:t>
            </a:r>
            <a:r>
              <a:rPr lang="en-US" i="1" dirty="0" err="1"/>
              <a:t>Enfance</a:t>
            </a:r>
            <a:r>
              <a:rPr lang="en-US" i="1" dirty="0"/>
              <a:t> </a:t>
            </a:r>
            <a:r>
              <a:rPr lang="en-US" i="1" dirty="0" err="1"/>
              <a:t>en</a:t>
            </a:r>
            <a:r>
              <a:rPr lang="en-US" i="1" dirty="0"/>
              <a:t> </a:t>
            </a:r>
            <a:r>
              <a:rPr lang="en-US" i="1" dirty="0" err="1"/>
              <a:t>difficulté</a:t>
            </a:r>
            <a:r>
              <a:rPr lang="en-US" i="1" dirty="0"/>
              <a:t>, 7</a:t>
            </a:r>
            <a:r>
              <a:rPr lang="en-US" dirty="0"/>
              <a:t>, 51– 78.</a:t>
            </a:r>
            <a:endParaRPr lang="fr-FR" dirty="0"/>
          </a:p>
        </p:txBody>
      </p:sp>
      <p:pic>
        <p:nvPicPr>
          <p:cNvPr id="4" name="Image 3"/>
          <p:cNvPicPr>
            <a:picLocks noChangeAspect="1"/>
          </p:cNvPicPr>
          <p:nvPr/>
        </p:nvPicPr>
        <p:blipFill>
          <a:blip r:embed="rId2"/>
          <a:stretch>
            <a:fillRect/>
          </a:stretch>
        </p:blipFill>
        <p:spPr>
          <a:xfrm>
            <a:off x="14472592" y="756430"/>
            <a:ext cx="3219618" cy="4365583"/>
          </a:xfrm>
          <a:prstGeom prst="rect">
            <a:avLst/>
          </a:prstGeom>
        </p:spPr>
      </p:pic>
    </p:spTree>
    <p:extLst>
      <p:ext uri="{BB962C8B-B14F-4D97-AF65-F5344CB8AC3E}">
        <p14:creationId xmlns:p14="http://schemas.microsoft.com/office/powerpoint/2010/main" val="347186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4" name="Picture 2" descr="Meeting ">
            <a:extLst>
              <a:ext uri="{FF2B5EF4-FFF2-40B4-BE49-F238E27FC236}">
                <a16:creationId xmlns:a16="http://schemas.microsoft.com/office/drawing/2014/main" id="{09EB8590-617D-5344-8A81-04476AC2C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136" y="1111052"/>
            <a:ext cx="1944216"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me 5">
            <a:extLst>
              <a:ext uri="{FF2B5EF4-FFF2-40B4-BE49-F238E27FC236}">
                <a16:creationId xmlns:a16="http://schemas.microsoft.com/office/drawing/2014/main" id="{61DE8336-2C6E-1CF5-56FC-ECAF4CD7E995}"/>
              </a:ext>
            </a:extLst>
          </p:cNvPr>
          <p:cNvGraphicFramePr/>
          <p:nvPr>
            <p:extLst>
              <p:ext uri="{D42A27DB-BD31-4B8C-83A1-F6EECF244321}">
                <p14:modId xmlns:p14="http://schemas.microsoft.com/office/powerpoint/2010/main" val="1053326818"/>
              </p:ext>
            </p:extLst>
          </p:nvPr>
        </p:nvGraphicFramePr>
        <p:xfrm>
          <a:off x="5903640" y="1615108"/>
          <a:ext cx="6624736" cy="3619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 coins arrondis 7">
            <a:extLst>
              <a:ext uri="{FF2B5EF4-FFF2-40B4-BE49-F238E27FC236}">
                <a16:creationId xmlns:a16="http://schemas.microsoft.com/office/drawing/2014/main" id="{BB0BB9E9-2668-AD23-866A-11FBE03CDDA3}"/>
              </a:ext>
            </a:extLst>
          </p:cNvPr>
          <p:cNvSpPr/>
          <p:nvPr/>
        </p:nvSpPr>
        <p:spPr>
          <a:xfrm>
            <a:off x="449152" y="5492237"/>
            <a:ext cx="6156448" cy="35283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800" dirty="0"/>
              <a:t>Intention de décrocher scolairement</a:t>
            </a:r>
          </a:p>
          <a:p>
            <a:r>
              <a:rPr lang="fr-FR" sz="2800" dirty="0"/>
              <a:t>Manque de motivation</a:t>
            </a:r>
          </a:p>
          <a:p>
            <a:r>
              <a:rPr lang="fr-FR" sz="2800" dirty="0"/>
              <a:t>Désengagement des élèves, perte de sens, </a:t>
            </a:r>
          </a:p>
          <a:p>
            <a:r>
              <a:rPr lang="fr-FR" sz="2800" dirty="0"/>
              <a:t>Absentéisme</a:t>
            </a:r>
          </a:p>
          <a:p>
            <a:r>
              <a:rPr lang="fr-FR" sz="2800" dirty="0"/>
              <a:t>Enseignants motivés, mais préoccupés</a:t>
            </a:r>
          </a:p>
        </p:txBody>
      </p:sp>
      <p:sp>
        <p:nvSpPr>
          <p:cNvPr id="11" name="Rectangle : coins arrondis 7">
            <a:extLst>
              <a:ext uri="{FF2B5EF4-FFF2-40B4-BE49-F238E27FC236}">
                <a16:creationId xmlns:a16="http://schemas.microsoft.com/office/drawing/2014/main" id="{BB0BB9E9-2668-AD23-866A-11FBE03CDDA3}"/>
              </a:ext>
            </a:extLst>
          </p:cNvPr>
          <p:cNvSpPr/>
          <p:nvPr/>
        </p:nvSpPr>
        <p:spPr bwMode="auto">
          <a:xfrm>
            <a:off x="11232232" y="6007596"/>
            <a:ext cx="6156448" cy="22322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a:t>Proposition </a:t>
            </a:r>
          </a:p>
          <a:p>
            <a:pPr algn="ctr"/>
            <a:endParaRPr lang="fr-FR" sz="2800" b="1" dirty="0"/>
          </a:p>
          <a:p>
            <a:r>
              <a:rPr lang="fr-FR" sz="2800" dirty="0"/>
              <a:t>Adossement de la formation à une recherche action</a:t>
            </a:r>
          </a:p>
        </p:txBody>
      </p:sp>
    </p:spTree>
    <p:extLst>
      <p:ext uri="{BB962C8B-B14F-4D97-AF65-F5344CB8AC3E}">
        <p14:creationId xmlns:p14="http://schemas.microsoft.com/office/powerpoint/2010/main" val="165786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3"/>
          <p:cNvSpPr txBox="1"/>
          <p:nvPr/>
        </p:nvSpPr>
        <p:spPr bwMode="auto">
          <a:xfrm>
            <a:off x="654349" y="4053875"/>
            <a:ext cx="5549301" cy="3447098"/>
          </a:xfrm>
          <a:prstGeom prst="rect">
            <a:avLst/>
          </a:prstGeom>
        </p:spPr>
        <p:txBody>
          <a:bodyPr wrap="square" lIns="0" tIns="0" rIns="0" bIns="0" rtlCol="0" anchor="t">
            <a:spAutoFit/>
          </a:bodyPr>
          <a:lstStyle/>
          <a:p>
            <a:pPr algn="ctr">
              <a:defRPr/>
            </a:pPr>
            <a:r>
              <a:rPr lang="fr-CH" sz="3200" dirty="0"/>
              <a:t>«La recherche-action propose une méthodologie rigoureuse et souple à la fois, car elle préconise une démarche itérative favorisant un va-et-vient continu entre sa triple finalité».</a:t>
            </a:r>
            <a:br>
              <a:rPr lang="fr-CH" sz="3200" dirty="0"/>
            </a:br>
            <a:endParaRPr lang="fr-CH" sz="3200" dirty="0"/>
          </a:p>
        </p:txBody>
      </p:sp>
      <p:sp>
        <p:nvSpPr>
          <p:cNvPr id="5" name="Freeform 5"/>
          <p:cNvSpPr/>
          <p:nvPr/>
        </p:nvSpPr>
        <p:spPr bwMode="auto">
          <a:xfrm>
            <a:off x="7151515" y="3065608"/>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2"/>
            <a:stretch/>
          </a:blipFill>
        </p:spPr>
        <p:txBody>
          <a:bodyPr/>
          <a:lstStyle/>
          <a:p>
            <a:endParaRPr lang="fr-FR" sz="3200"/>
          </a:p>
        </p:txBody>
      </p:sp>
      <p:sp>
        <p:nvSpPr>
          <p:cNvPr id="6" name="TextBox 6"/>
          <p:cNvSpPr txBox="1"/>
          <p:nvPr/>
        </p:nvSpPr>
        <p:spPr bwMode="auto">
          <a:xfrm>
            <a:off x="7977808" y="2754942"/>
            <a:ext cx="10005391" cy="1969770"/>
          </a:xfrm>
          <a:prstGeom prst="rect">
            <a:avLst/>
          </a:prstGeom>
        </p:spPr>
        <p:txBody>
          <a:bodyPr wrap="square" lIns="0" tIns="0" rIns="0" bIns="0" rtlCol="0" anchor="t">
            <a:spAutoFit/>
          </a:bodyPr>
          <a:lstStyle/>
          <a:p>
            <a:pPr>
              <a:defRPr/>
            </a:pPr>
            <a:r>
              <a:rPr lang="fr-CH" sz="3200" dirty="0"/>
              <a:t>Le volet recherche vise à améliorer l’état des connaissances sur la situation pédagogique et fait référence à une démarche scientifique traditionnelle qui s’interroge sur une réalité. </a:t>
            </a:r>
            <a:endParaRPr sz="3200" dirty="0"/>
          </a:p>
        </p:txBody>
      </p:sp>
      <p:sp>
        <p:nvSpPr>
          <p:cNvPr id="9" name="Freeform 9"/>
          <p:cNvSpPr/>
          <p:nvPr/>
        </p:nvSpPr>
        <p:spPr bwMode="auto">
          <a:xfrm>
            <a:off x="7225809" y="5135724"/>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2"/>
            <a:stretch/>
          </a:blipFill>
        </p:spPr>
        <p:txBody>
          <a:bodyPr/>
          <a:lstStyle/>
          <a:p>
            <a:endParaRPr lang="fr-FR" sz="3200"/>
          </a:p>
        </p:txBody>
      </p:sp>
      <p:sp>
        <p:nvSpPr>
          <p:cNvPr id="10" name="TextBox 10"/>
          <p:cNvSpPr txBox="1"/>
          <p:nvPr/>
        </p:nvSpPr>
        <p:spPr bwMode="auto">
          <a:xfrm>
            <a:off x="7977807" y="5135724"/>
            <a:ext cx="10005391" cy="2954655"/>
          </a:xfrm>
          <a:prstGeom prst="rect">
            <a:avLst/>
          </a:prstGeom>
        </p:spPr>
        <p:txBody>
          <a:bodyPr wrap="square" lIns="0" tIns="0" rIns="0" bIns="0" rtlCol="0" anchor="t">
            <a:spAutoFit/>
          </a:bodyPr>
          <a:lstStyle/>
          <a:p>
            <a:pPr>
              <a:defRPr/>
            </a:pPr>
            <a:r>
              <a:rPr lang="fr-CH" sz="3200"/>
              <a:t>Le volet action est l’élément central, car il est le trait d’union entre la recherche et la formation. L’action provoque un changement aux composantes de la situation pédagogique et est témoin d’une démarche commune entre le chercheur et l’acteur, soit ici les enseignant.e.s des classes ciblées. </a:t>
            </a:r>
            <a:endParaRPr sz="3200"/>
          </a:p>
        </p:txBody>
      </p:sp>
      <p:sp>
        <p:nvSpPr>
          <p:cNvPr id="13" name="Freeform 13"/>
          <p:cNvSpPr/>
          <p:nvPr/>
        </p:nvSpPr>
        <p:spPr bwMode="auto">
          <a:xfrm>
            <a:off x="7278816" y="8286255"/>
            <a:ext cx="550863" cy="610836"/>
          </a:xfrm>
          <a:custGeom>
            <a:avLst/>
            <a:gdLst/>
            <a:ahLst/>
            <a:cxnLst/>
            <a:rect l="l" t="t" r="r" b="b"/>
            <a:pathLst>
              <a:path w="550863" h="610836" extrusionOk="0">
                <a:moveTo>
                  <a:pt x="0" y="0"/>
                </a:moveTo>
                <a:lnTo>
                  <a:pt x="550863" y="0"/>
                </a:lnTo>
                <a:lnTo>
                  <a:pt x="550863" y="610836"/>
                </a:lnTo>
                <a:lnTo>
                  <a:pt x="0" y="610836"/>
                </a:lnTo>
                <a:lnTo>
                  <a:pt x="0" y="0"/>
                </a:lnTo>
                <a:close/>
              </a:path>
            </a:pathLst>
          </a:custGeom>
          <a:blipFill>
            <a:blip r:embed="rId2"/>
            <a:stretch/>
          </a:blipFill>
        </p:spPr>
        <p:txBody>
          <a:bodyPr/>
          <a:lstStyle/>
          <a:p>
            <a:endParaRPr lang="fr-FR" sz="3200"/>
          </a:p>
        </p:txBody>
      </p:sp>
      <p:sp>
        <p:nvSpPr>
          <p:cNvPr id="14" name="TextBox 14"/>
          <p:cNvSpPr txBox="1"/>
          <p:nvPr/>
        </p:nvSpPr>
        <p:spPr bwMode="auto">
          <a:xfrm>
            <a:off x="7989838" y="8457712"/>
            <a:ext cx="9993359" cy="984885"/>
          </a:xfrm>
          <a:prstGeom prst="rect">
            <a:avLst/>
          </a:prstGeom>
        </p:spPr>
        <p:txBody>
          <a:bodyPr wrap="square" lIns="0" tIns="0" rIns="0" bIns="0" rtlCol="0" anchor="t">
            <a:spAutoFit/>
          </a:bodyPr>
          <a:lstStyle/>
          <a:p>
            <a:pPr>
              <a:defRPr/>
            </a:pPr>
            <a:r>
              <a:rPr lang="fr-CH" sz="3200"/>
              <a:t>Le volet formation permet le développement professionnel des acteurs.</a:t>
            </a:r>
            <a:endParaRPr lang="fr-FR" sz="3200"/>
          </a:p>
        </p:txBody>
      </p:sp>
      <p:sp>
        <p:nvSpPr>
          <p:cNvPr id="15" name="TextBox 3"/>
          <p:cNvSpPr txBox="1"/>
          <p:nvPr/>
        </p:nvSpPr>
        <p:spPr bwMode="auto">
          <a:xfrm>
            <a:off x="2015208" y="680109"/>
            <a:ext cx="13335000" cy="1231106"/>
          </a:xfrm>
          <a:prstGeom prst="rect">
            <a:avLst/>
          </a:prstGeom>
        </p:spPr>
        <p:txBody>
          <a:bodyPr wrap="square" lIns="0" tIns="0" rIns="0" bIns="0" rtlCol="0" anchor="t">
            <a:spAutoFit/>
          </a:bodyPr>
          <a:lstStyle/>
          <a:p>
            <a:pPr algn="ctr">
              <a:defRPr/>
            </a:pPr>
            <a:r>
              <a:rPr lang="fr-CH" sz="4400" i="1" dirty="0">
                <a:effectLst>
                  <a:outerShdw blurRad="38100" dist="38100" dir="2700000" algn="tl">
                    <a:srgbClr val="000000">
                      <a:alpha val="43137"/>
                    </a:srgbClr>
                  </a:outerShdw>
                </a:effectLst>
              </a:rPr>
              <a:t>Méthodologie rigoureuse avec 3 finalités </a:t>
            </a:r>
            <a:r>
              <a:rPr lang="fr-CH" sz="4400" dirty="0">
                <a:effectLst>
                  <a:outerShdw blurRad="38100" dist="38100" dir="2700000" algn="tl">
                    <a:srgbClr val="000000">
                      <a:alpha val="43137"/>
                    </a:srgbClr>
                  </a:outerShdw>
                </a:effectLst>
              </a:rPr>
              <a:t> </a:t>
            </a:r>
            <a:endParaRPr sz="4400" dirty="0">
              <a:effectLst>
                <a:outerShdw blurRad="38100" dist="38100" dir="2700000" algn="tl">
                  <a:srgbClr val="000000">
                    <a:alpha val="43137"/>
                  </a:srgbClr>
                </a:outerShdw>
              </a:effectLst>
            </a:endParaRPr>
          </a:p>
          <a:p>
            <a:pPr algn="ctr">
              <a:defRPr/>
            </a:pPr>
            <a:r>
              <a:rPr lang="fr-CH" sz="3600" dirty="0"/>
              <a:t>(Recherche, Action et Formation)</a:t>
            </a:r>
          </a:p>
        </p:txBody>
      </p:sp>
    </p:spTree>
    <p:extLst>
      <p:ext uri="{BB962C8B-B14F-4D97-AF65-F5344CB8AC3E}">
        <p14:creationId xmlns:p14="http://schemas.microsoft.com/office/powerpoint/2010/main" val="4007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Freeform 9"/>
          <p:cNvSpPr/>
          <p:nvPr/>
        </p:nvSpPr>
        <p:spPr bwMode="auto">
          <a:xfrm>
            <a:off x="14112552" y="-4001516"/>
            <a:ext cx="6361694" cy="6125242"/>
          </a:xfrm>
          <a:custGeom>
            <a:avLst/>
            <a:gdLst/>
            <a:ahLst/>
            <a:cxnLst/>
            <a:rect l="l" t="t" r="r" b="b"/>
            <a:pathLst>
              <a:path w="6361694" h="6125242" extrusionOk="0">
                <a:moveTo>
                  <a:pt x="0" y="0"/>
                </a:moveTo>
                <a:lnTo>
                  <a:pt x="6361694" y="0"/>
                </a:lnTo>
                <a:lnTo>
                  <a:pt x="6361694" y="6125242"/>
                </a:lnTo>
                <a:lnTo>
                  <a:pt x="0" y="6125242"/>
                </a:lnTo>
                <a:lnTo>
                  <a:pt x="0" y="0"/>
                </a:lnTo>
                <a:close/>
              </a:path>
            </a:pathLst>
          </a:custGeom>
          <a:blipFill>
            <a:blip r:embed="rId2"/>
            <a:stretch/>
          </a:blipFill>
        </p:spPr>
        <p:txBody>
          <a:bodyPr/>
          <a:lstStyle/>
          <a:p>
            <a:endParaRPr lang="fr-FR"/>
          </a:p>
        </p:txBody>
      </p:sp>
      <p:sp>
        <p:nvSpPr>
          <p:cNvPr id="11" name="Freeform 11"/>
          <p:cNvSpPr/>
          <p:nvPr/>
        </p:nvSpPr>
        <p:spPr bwMode="auto">
          <a:xfrm>
            <a:off x="-3313384" y="7259465"/>
            <a:ext cx="10410242" cy="10023312"/>
          </a:xfrm>
          <a:custGeom>
            <a:avLst/>
            <a:gdLst/>
            <a:ahLst/>
            <a:cxnLst/>
            <a:rect l="l" t="t" r="r" b="b"/>
            <a:pathLst>
              <a:path w="10410242" h="10023312" extrusionOk="0">
                <a:moveTo>
                  <a:pt x="0" y="0"/>
                </a:moveTo>
                <a:lnTo>
                  <a:pt x="10410242" y="0"/>
                </a:lnTo>
                <a:lnTo>
                  <a:pt x="10410242" y="10023313"/>
                </a:lnTo>
                <a:lnTo>
                  <a:pt x="0" y="10023313"/>
                </a:lnTo>
                <a:lnTo>
                  <a:pt x="0" y="0"/>
                </a:lnTo>
                <a:close/>
              </a:path>
            </a:pathLst>
          </a:custGeom>
          <a:blipFill>
            <a:blip r:embed="rId3"/>
            <a:stretch/>
          </a:blipFill>
        </p:spPr>
        <p:txBody>
          <a:bodyPr/>
          <a:lstStyle/>
          <a:p>
            <a:endParaRPr lang="fr-FR"/>
          </a:p>
        </p:txBody>
      </p:sp>
      <p:sp>
        <p:nvSpPr>
          <p:cNvPr id="12" name="Freeform 12"/>
          <p:cNvSpPr/>
          <p:nvPr/>
        </p:nvSpPr>
        <p:spPr bwMode="auto">
          <a:xfrm>
            <a:off x="3834943" y="9104898"/>
            <a:ext cx="3590255" cy="306804"/>
          </a:xfrm>
          <a:custGeom>
            <a:avLst/>
            <a:gdLst/>
            <a:ahLst/>
            <a:cxnLst/>
            <a:rect l="l" t="t" r="r" b="b"/>
            <a:pathLst>
              <a:path w="3590255" h="306804" extrusionOk="0">
                <a:moveTo>
                  <a:pt x="0" y="0"/>
                </a:moveTo>
                <a:lnTo>
                  <a:pt x="3590255" y="0"/>
                </a:lnTo>
                <a:lnTo>
                  <a:pt x="3590255" y="306804"/>
                </a:lnTo>
                <a:lnTo>
                  <a:pt x="0" y="306804"/>
                </a:lnTo>
                <a:lnTo>
                  <a:pt x="0" y="0"/>
                </a:lnTo>
                <a:close/>
              </a:path>
            </a:pathLst>
          </a:custGeom>
          <a:blipFill>
            <a:blip r:embed="rId4"/>
            <a:stretch/>
          </a:blipFill>
        </p:spPr>
        <p:txBody>
          <a:bodyPr/>
          <a:lstStyle/>
          <a:p>
            <a:endParaRPr lang="fr-FR"/>
          </a:p>
        </p:txBody>
      </p:sp>
      <p:sp>
        <p:nvSpPr>
          <p:cNvPr id="13" name="Rectangle 12"/>
          <p:cNvSpPr/>
          <p:nvPr/>
        </p:nvSpPr>
        <p:spPr bwMode="auto">
          <a:xfrm>
            <a:off x="1219200" y="2593389"/>
            <a:ext cx="16535400" cy="4647426"/>
          </a:xfrm>
          <a:prstGeom prst="rect">
            <a:avLst/>
          </a:prstGeom>
        </p:spPr>
        <p:txBody>
          <a:bodyPr wrap="square">
            <a:spAutoFit/>
          </a:bodyPr>
          <a:lstStyle/>
          <a:p>
            <a:pPr>
              <a:defRPr/>
            </a:pPr>
            <a:endParaRPr lang="fr-CH" sz="3200" dirty="0"/>
          </a:p>
          <a:p>
            <a:pPr>
              <a:defRPr/>
            </a:pPr>
            <a:r>
              <a:rPr lang="fr-CH" sz="3600" dirty="0"/>
              <a:t>3 postulats dans une dynamique de </a:t>
            </a:r>
            <a:r>
              <a:rPr lang="fr-CH" sz="3600" dirty="0" err="1"/>
              <a:t>co</a:t>
            </a:r>
            <a:r>
              <a:rPr lang="fr-CH" sz="3600" dirty="0"/>
              <a:t>-construction : </a:t>
            </a:r>
          </a:p>
          <a:p>
            <a:pPr>
              <a:defRPr/>
            </a:pPr>
            <a:endParaRPr lang="fr-CH" sz="3200" dirty="0"/>
          </a:p>
          <a:p>
            <a:pPr marL="914400" lvl="1" indent="-457200">
              <a:buFont typeface="Wingdings"/>
              <a:buChar char="ü"/>
              <a:defRPr/>
            </a:pPr>
            <a:r>
              <a:rPr lang="fr-CH" sz="3200" dirty="0"/>
              <a:t>la personne est reconnue comme un acteur compétent.</a:t>
            </a:r>
            <a:endParaRPr dirty="0"/>
          </a:p>
          <a:p>
            <a:pPr marL="914400" lvl="1" indent="-457200">
              <a:buFont typeface="Wingdings"/>
              <a:buChar char="ü"/>
              <a:defRPr/>
            </a:pPr>
            <a:endParaRPr lang="fr-CH" sz="3200" dirty="0"/>
          </a:p>
          <a:p>
            <a:pPr marL="914400" lvl="1" indent="-457200">
              <a:buFont typeface="Wingdings"/>
              <a:buChar char="ü"/>
              <a:defRPr/>
            </a:pPr>
            <a:r>
              <a:rPr lang="fr-CH" sz="3200" dirty="0"/>
              <a:t>la personne s’engage volontairement à réfléchir sur sa pratique afin de l’améliorer. </a:t>
            </a:r>
          </a:p>
          <a:p>
            <a:pPr marL="914400" lvl="1" indent="-457200">
              <a:buFont typeface="Wingdings"/>
              <a:buChar char="ü"/>
              <a:defRPr/>
            </a:pPr>
            <a:endParaRPr lang="fr-CH" sz="3200" dirty="0"/>
          </a:p>
          <a:p>
            <a:pPr marL="914400" lvl="1" indent="-457200">
              <a:buFont typeface="Wingdings"/>
              <a:buChar char="ü"/>
              <a:defRPr/>
            </a:pPr>
            <a:r>
              <a:rPr lang="fr-CH" sz="3200" dirty="0"/>
              <a:t>la recherche-action porte sur la nature même du changement visé.</a:t>
            </a:r>
            <a:endParaRPr dirty="0"/>
          </a:p>
          <a:p>
            <a:pPr>
              <a:defRPr/>
            </a:pPr>
            <a:endParaRPr lang="fr-CH" sz="3200" dirty="0"/>
          </a:p>
        </p:txBody>
      </p:sp>
    </p:spTree>
    <p:extLst>
      <p:ext uri="{BB962C8B-B14F-4D97-AF65-F5344CB8AC3E}">
        <p14:creationId xmlns:p14="http://schemas.microsoft.com/office/powerpoint/2010/main" val="249548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Freeform 10"/>
          <p:cNvSpPr/>
          <p:nvPr/>
        </p:nvSpPr>
        <p:spPr bwMode="auto">
          <a:xfrm rot="9604684">
            <a:off x="17112693" y="-618724"/>
            <a:ext cx="1631476" cy="3227741"/>
          </a:xfrm>
          <a:custGeom>
            <a:avLst/>
            <a:gdLst/>
            <a:ahLst/>
            <a:cxnLst/>
            <a:rect l="l" t="t" r="r" b="b"/>
            <a:pathLst>
              <a:path w="1631476" h="3227741" extrusionOk="0">
                <a:moveTo>
                  <a:pt x="0" y="0"/>
                </a:moveTo>
                <a:lnTo>
                  <a:pt x="1631476" y="0"/>
                </a:lnTo>
                <a:lnTo>
                  <a:pt x="1631476" y="3227741"/>
                </a:lnTo>
                <a:lnTo>
                  <a:pt x="0" y="3227741"/>
                </a:lnTo>
                <a:lnTo>
                  <a:pt x="0" y="0"/>
                </a:lnTo>
                <a:close/>
              </a:path>
            </a:pathLst>
          </a:custGeom>
          <a:blipFill>
            <a:blip r:embed="rId3"/>
            <a:stretch/>
          </a:blipFill>
        </p:spPr>
        <p:txBody>
          <a:bodyPr/>
          <a:lstStyle/>
          <a:p>
            <a:endParaRPr lang="fr-FR"/>
          </a:p>
        </p:txBody>
      </p:sp>
      <p:sp>
        <p:nvSpPr>
          <p:cNvPr id="11" name="Freeform 11"/>
          <p:cNvSpPr/>
          <p:nvPr/>
        </p:nvSpPr>
        <p:spPr bwMode="auto">
          <a:xfrm>
            <a:off x="-3276600" y="7734300"/>
            <a:ext cx="10410242" cy="10023312"/>
          </a:xfrm>
          <a:custGeom>
            <a:avLst/>
            <a:gdLst/>
            <a:ahLst/>
            <a:cxnLst/>
            <a:rect l="l" t="t" r="r" b="b"/>
            <a:pathLst>
              <a:path w="10410242" h="10023312" extrusionOk="0">
                <a:moveTo>
                  <a:pt x="0" y="0"/>
                </a:moveTo>
                <a:lnTo>
                  <a:pt x="10410242" y="0"/>
                </a:lnTo>
                <a:lnTo>
                  <a:pt x="10410242" y="10023313"/>
                </a:lnTo>
                <a:lnTo>
                  <a:pt x="0" y="10023313"/>
                </a:lnTo>
                <a:lnTo>
                  <a:pt x="0" y="0"/>
                </a:lnTo>
                <a:close/>
              </a:path>
            </a:pathLst>
          </a:custGeom>
          <a:blipFill>
            <a:blip r:embed="rId4"/>
            <a:stretch/>
          </a:blipFill>
        </p:spPr>
        <p:txBody>
          <a:bodyPr/>
          <a:lstStyle/>
          <a:p>
            <a:endParaRPr lang="fr-FR"/>
          </a:p>
        </p:txBody>
      </p:sp>
      <p:sp>
        <p:nvSpPr>
          <p:cNvPr id="12" name="Freeform 12"/>
          <p:cNvSpPr/>
          <p:nvPr/>
        </p:nvSpPr>
        <p:spPr bwMode="auto">
          <a:xfrm>
            <a:off x="2743200" y="9410700"/>
            <a:ext cx="3590255" cy="306804"/>
          </a:xfrm>
          <a:custGeom>
            <a:avLst/>
            <a:gdLst/>
            <a:ahLst/>
            <a:cxnLst/>
            <a:rect l="l" t="t" r="r" b="b"/>
            <a:pathLst>
              <a:path w="3590255" h="306804" extrusionOk="0">
                <a:moveTo>
                  <a:pt x="0" y="0"/>
                </a:moveTo>
                <a:lnTo>
                  <a:pt x="3590255" y="0"/>
                </a:lnTo>
                <a:lnTo>
                  <a:pt x="3590255" y="306804"/>
                </a:lnTo>
                <a:lnTo>
                  <a:pt x="0" y="306804"/>
                </a:lnTo>
                <a:lnTo>
                  <a:pt x="0" y="0"/>
                </a:lnTo>
                <a:close/>
              </a:path>
            </a:pathLst>
          </a:custGeom>
          <a:blipFill>
            <a:blip r:embed="rId5"/>
            <a:stretch/>
          </a:blipFill>
        </p:spPr>
        <p:txBody>
          <a:bodyPr/>
          <a:lstStyle/>
          <a:p>
            <a:endParaRPr lang="fr-FR"/>
          </a:p>
        </p:txBody>
      </p:sp>
      <p:sp>
        <p:nvSpPr>
          <p:cNvPr id="13" name="Rectangle 12"/>
          <p:cNvSpPr/>
          <p:nvPr/>
        </p:nvSpPr>
        <p:spPr bwMode="auto">
          <a:xfrm>
            <a:off x="575048" y="1759124"/>
            <a:ext cx="16535400" cy="2831544"/>
          </a:xfrm>
          <a:prstGeom prst="rect">
            <a:avLst/>
          </a:prstGeom>
        </p:spPr>
        <p:txBody>
          <a:bodyPr wrap="square">
            <a:spAutoFit/>
          </a:bodyPr>
          <a:lstStyle/>
          <a:p>
            <a:pPr>
              <a:defRPr/>
            </a:pPr>
            <a:endParaRPr lang="fr-CH" sz="3200" dirty="0"/>
          </a:p>
          <a:p>
            <a:pPr marL="914400" lvl="1" indent="-457200">
              <a:buFont typeface="Arial" panose="020B0604020202020204" pitchFamily="34" charset="0"/>
              <a:buChar char="•"/>
              <a:defRPr/>
            </a:pPr>
            <a:r>
              <a:rPr lang="fr-CH" sz="3200" dirty="0"/>
              <a:t>Psychologie cognitive = l’objectif est de comprendre comment on apprend</a:t>
            </a:r>
          </a:p>
          <a:p>
            <a:pPr marL="914400" lvl="1" indent="-457200">
              <a:buFont typeface="Arial" panose="020B0604020202020204" pitchFamily="34" charset="0"/>
              <a:buChar char="•"/>
              <a:defRPr/>
            </a:pPr>
            <a:endParaRPr dirty="0"/>
          </a:p>
          <a:p>
            <a:pPr marL="914400" lvl="1" indent="-457200">
              <a:buFont typeface="Arial" panose="020B0604020202020204" pitchFamily="34" charset="0"/>
              <a:buChar char="•"/>
              <a:defRPr/>
            </a:pPr>
            <a:r>
              <a:rPr lang="fr-CH" sz="3200" dirty="0"/>
              <a:t>Ingénierie pédagogique = l’objectif est de fournir des connaissances et des méthodes utiles lors de la conception de situations d’enseignement</a:t>
            </a:r>
            <a:endParaRPr dirty="0"/>
          </a:p>
          <a:p>
            <a:pPr marL="914400" lvl="1" indent="-457200">
              <a:buFont typeface="Arial" panose="020B0604020202020204" pitchFamily="34" charset="0"/>
              <a:buChar char="•"/>
              <a:defRPr/>
            </a:pPr>
            <a:endParaRPr lang="fr-CH" sz="3200" dirty="0"/>
          </a:p>
        </p:txBody>
      </p:sp>
      <p:pic>
        <p:nvPicPr>
          <p:cNvPr id="2" name="Image 1"/>
          <p:cNvPicPr>
            <a:picLocks noChangeAspect="1"/>
          </p:cNvPicPr>
          <p:nvPr/>
        </p:nvPicPr>
        <p:blipFill>
          <a:blip r:embed="rId6"/>
          <a:stretch/>
        </p:blipFill>
        <p:spPr bwMode="auto">
          <a:xfrm>
            <a:off x="7133641" y="4991100"/>
            <a:ext cx="10306876" cy="5181600"/>
          </a:xfrm>
          <a:prstGeom prst="rect">
            <a:avLst/>
          </a:prstGeom>
        </p:spPr>
      </p:pic>
      <p:sp>
        <p:nvSpPr>
          <p:cNvPr id="3" name="ZoneTexte 2"/>
          <p:cNvSpPr txBox="1"/>
          <p:nvPr/>
        </p:nvSpPr>
        <p:spPr>
          <a:xfrm>
            <a:off x="4247456" y="895028"/>
            <a:ext cx="9073008" cy="769441"/>
          </a:xfrm>
          <a:prstGeom prst="rect">
            <a:avLst/>
          </a:prstGeom>
          <a:noFill/>
        </p:spPr>
        <p:txBody>
          <a:bodyPr wrap="square" rtlCol="0">
            <a:spAutoFit/>
          </a:bodyPr>
          <a:lstStyle/>
          <a:p>
            <a:pPr algn="ctr"/>
            <a:r>
              <a:rPr lang="fr-FR" sz="4400" dirty="0">
                <a:effectLst>
                  <a:outerShdw blurRad="38100" dist="38100" dir="2700000" algn="tl">
                    <a:srgbClr val="000000">
                      <a:alpha val="43137"/>
                    </a:srgbClr>
                  </a:outerShdw>
                </a:effectLst>
              </a:rPr>
              <a:t>Articuler les connaissances</a:t>
            </a:r>
          </a:p>
        </p:txBody>
      </p:sp>
    </p:spTree>
    <p:extLst>
      <p:ext uri="{BB962C8B-B14F-4D97-AF65-F5344CB8AC3E}">
        <p14:creationId xmlns:p14="http://schemas.microsoft.com/office/powerpoint/2010/main" val="354388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Rectangle 13"/>
          <p:cNvSpPr/>
          <p:nvPr/>
        </p:nvSpPr>
        <p:spPr bwMode="auto">
          <a:xfrm>
            <a:off x="6839744" y="944592"/>
            <a:ext cx="3251196" cy="769441"/>
          </a:xfrm>
          <a:prstGeom prst="rect">
            <a:avLst/>
          </a:prstGeom>
        </p:spPr>
        <p:txBody>
          <a:bodyPr wrap="square">
            <a:spAutoFit/>
          </a:bodyPr>
          <a:lstStyle/>
          <a:p>
            <a:pPr>
              <a:defRPr/>
            </a:pPr>
            <a:r>
              <a:rPr lang="fr-FR" sz="4400" i="1" dirty="0">
                <a:effectLst>
                  <a:outerShdw blurRad="38100" dist="38100" dir="2700000" algn="tl">
                    <a:srgbClr val="000000">
                      <a:alpha val="43137"/>
                    </a:srgbClr>
                  </a:outerShdw>
                </a:effectLst>
                <a:cs typeface="Arial"/>
              </a:rPr>
              <a:t>Contexte</a:t>
            </a:r>
            <a:endParaRPr sz="2000" dirty="0">
              <a:effectLst>
                <a:outerShdw blurRad="38100" dist="38100" dir="2700000" algn="tl">
                  <a:srgbClr val="000000">
                    <a:alpha val="43137"/>
                  </a:srgbClr>
                </a:outerShdw>
              </a:effectLst>
            </a:endParaRPr>
          </a:p>
        </p:txBody>
      </p:sp>
      <p:sp>
        <p:nvSpPr>
          <p:cNvPr id="16" name="ZoneTexte 15"/>
          <p:cNvSpPr txBox="1"/>
          <p:nvPr/>
        </p:nvSpPr>
        <p:spPr bwMode="auto">
          <a:xfrm>
            <a:off x="791073" y="2492000"/>
            <a:ext cx="12608644" cy="954107"/>
          </a:xfrm>
          <a:prstGeom prst="rect">
            <a:avLst/>
          </a:prstGeom>
          <a:noFill/>
        </p:spPr>
        <p:txBody>
          <a:bodyPr wrap="square" rtlCol="0">
            <a:spAutoFit/>
          </a:bodyPr>
          <a:lstStyle/>
          <a:p>
            <a:pPr algn="ctr">
              <a:defRPr/>
            </a:pPr>
            <a:r>
              <a:rPr lang="fr-FR" sz="2800" i="1" dirty="0">
                <a:cs typeface="Arial"/>
              </a:rPr>
              <a:t>« L'élève se projette dans le temps, anticipe, planifie ses tâches. Il gère les étapes d'une production, écrite ou non, mémorise ce qui doit l'être. ». (BO, 2016)</a:t>
            </a:r>
            <a:endParaRPr lang="fr-FR" sz="4400" i="1" dirty="0">
              <a:cs typeface="Arial"/>
            </a:endParaRPr>
          </a:p>
        </p:txBody>
      </p:sp>
      <p:sp>
        <p:nvSpPr>
          <p:cNvPr id="17" name="Rectangle 16"/>
          <p:cNvSpPr/>
          <p:nvPr/>
        </p:nvSpPr>
        <p:spPr bwMode="auto">
          <a:xfrm>
            <a:off x="2057399" y="7591772"/>
            <a:ext cx="14857330" cy="584775"/>
          </a:xfrm>
          <a:prstGeom prst="rect">
            <a:avLst/>
          </a:prstGeom>
        </p:spPr>
        <p:txBody>
          <a:bodyPr wrap="square">
            <a:spAutoFit/>
          </a:bodyPr>
          <a:lstStyle/>
          <a:p>
            <a:pPr algn="ctr">
              <a:defRPr/>
            </a:pPr>
            <a:r>
              <a:rPr lang="fr-FR" sz="3200" b="1" i="1" dirty="0">
                <a:cs typeface="Arial"/>
              </a:rPr>
              <a:t>Qu’allons-nous produire et dans quelles conditions?</a:t>
            </a:r>
          </a:p>
        </p:txBody>
      </p:sp>
      <p:sp>
        <p:nvSpPr>
          <p:cNvPr id="18" name="Rectangle 17"/>
          <p:cNvSpPr/>
          <p:nvPr/>
        </p:nvSpPr>
        <p:spPr bwMode="auto">
          <a:xfrm>
            <a:off x="1454619" y="8388301"/>
            <a:ext cx="15468599" cy="954107"/>
          </a:xfrm>
          <a:prstGeom prst="rect">
            <a:avLst/>
          </a:prstGeom>
        </p:spPr>
        <p:txBody>
          <a:bodyPr wrap="square">
            <a:spAutoFit/>
          </a:bodyPr>
          <a:lstStyle/>
          <a:p>
            <a:pPr>
              <a:defRPr/>
            </a:pPr>
            <a:r>
              <a:rPr lang="fr-FR" sz="2800" dirty="0">
                <a:cs typeface="Arial"/>
              </a:rPr>
              <a:t>Outils, séances pédagogiques, … échanges entre pairs, observations des pairs en situation, utilisation de vidéos, …</a:t>
            </a:r>
          </a:p>
        </p:txBody>
      </p:sp>
      <p:sp>
        <p:nvSpPr>
          <p:cNvPr id="13" name="Rectangle 12"/>
          <p:cNvSpPr/>
          <p:nvPr/>
        </p:nvSpPr>
        <p:spPr bwMode="auto">
          <a:xfrm>
            <a:off x="2229916" y="4469274"/>
            <a:ext cx="13809883" cy="1077218"/>
          </a:xfrm>
          <a:prstGeom prst="rect">
            <a:avLst/>
          </a:prstGeom>
        </p:spPr>
        <p:txBody>
          <a:bodyPr wrap="square">
            <a:spAutoFit/>
          </a:bodyPr>
          <a:lstStyle/>
          <a:p>
            <a:pPr algn="ctr">
              <a:defRPr/>
            </a:pPr>
            <a:r>
              <a:rPr lang="fr-FR" sz="3200" b="1" i="1" dirty="0">
                <a:cs typeface="Arial"/>
              </a:rPr>
              <a:t>Quelles sont les connaissances, compétences, attitudes que l’équipe souhaite acquérir au terme de cette recherche-action ?</a:t>
            </a:r>
            <a:endParaRPr sz="2000" dirty="0"/>
          </a:p>
        </p:txBody>
      </p:sp>
      <p:sp>
        <p:nvSpPr>
          <p:cNvPr id="19" name="ZoneTexte 18"/>
          <p:cNvSpPr txBox="1"/>
          <p:nvPr/>
        </p:nvSpPr>
        <p:spPr bwMode="auto">
          <a:xfrm>
            <a:off x="1422066" y="5935588"/>
            <a:ext cx="15492663" cy="954107"/>
          </a:xfrm>
          <a:prstGeom prst="rect">
            <a:avLst/>
          </a:prstGeom>
          <a:noFill/>
        </p:spPr>
        <p:txBody>
          <a:bodyPr wrap="square" rtlCol="0">
            <a:spAutoFit/>
          </a:bodyPr>
          <a:lstStyle/>
          <a:p>
            <a:pPr>
              <a:defRPr/>
            </a:pPr>
            <a:r>
              <a:rPr lang="fr-FR" sz="2800" dirty="0">
                <a:cs typeface="Arial"/>
              </a:rPr>
              <a:t>Contenus possibles : méthodes efficaces de mémorisation (apprendre à apprendre); techniques d’engagement, apprentissage autorégulé, travail coopératif…</a:t>
            </a:r>
          </a:p>
        </p:txBody>
      </p:sp>
      <p:pic>
        <p:nvPicPr>
          <p:cNvPr id="3" name="Image 2"/>
          <p:cNvPicPr>
            <a:picLocks noChangeAspect="1"/>
          </p:cNvPicPr>
          <p:nvPr/>
        </p:nvPicPr>
        <p:blipFill>
          <a:blip r:embed="rId2"/>
          <a:stretch>
            <a:fillRect/>
          </a:stretch>
        </p:blipFill>
        <p:spPr>
          <a:xfrm>
            <a:off x="13752512" y="522599"/>
            <a:ext cx="3073213" cy="2266495"/>
          </a:xfrm>
          <a:prstGeom prst="rect">
            <a:avLst/>
          </a:prstGeom>
        </p:spPr>
      </p:pic>
    </p:spTree>
    <p:extLst>
      <p:ext uri="{BB962C8B-B14F-4D97-AF65-F5344CB8AC3E}">
        <p14:creationId xmlns:p14="http://schemas.microsoft.com/office/powerpoint/2010/main" val="351216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3"/>
          <p:cNvSpPr txBox="1"/>
          <p:nvPr/>
        </p:nvSpPr>
        <p:spPr bwMode="auto">
          <a:xfrm>
            <a:off x="1293730" y="849062"/>
            <a:ext cx="15087600" cy="677108"/>
          </a:xfrm>
          <a:prstGeom prst="rect">
            <a:avLst/>
          </a:prstGeom>
          <a:grpFill/>
        </p:spPr>
        <p:txBody>
          <a:bodyPr lIns="0" tIns="0" rIns="0" bIns="0" rtlCol="0" anchor="t">
            <a:spAutoFit/>
          </a:bodyPr>
          <a:lstStyle/>
          <a:p>
            <a:pPr algn="ctr">
              <a:defRPr/>
            </a:pPr>
            <a:r>
              <a:rPr lang="en-US" sz="4400" dirty="0">
                <a:solidFill>
                  <a:srgbClr val="191919"/>
                </a:solidFill>
                <a:effectLst>
                  <a:outerShdw blurRad="38100" dist="38100" dir="2700000" algn="tl">
                    <a:srgbClr val="000000">
                      <a:alpha val="43137"/>
                    </a:srgbClr>
                  </a:outerShdw>
                </a:effectLst>
              </a:rPr>
              <a:t>Propositions de formation (</a:t>
            </a:r>
            <a:r>
              <a:rPr lang="en-US" sz="4400" dirty="0" err="1">
                <a:solidFill>
                  <a:srgbClr val="191919"/>
                </a:solidFill>
                <a:effectLst>
                  <a:outerShdw blurRad="38100" dist="38100" dir="2700000" algn="tl">
                    <a:srgbClr val="000000">
                      <a:alpha val="43137"/>
                    </a:srgbClr>
                  </a:outerShdw>
                </a:effectLst>
              </a:rPr>
              <a:t>Juin</a:t>
            </a:r>
            <a:r>
              <a:rPr lang="en-US" sz="4400" dirty="0">
                <a:solidFill>
                  <a:srgbClr val="191919"/>
                </a:solidFill>
                <a:effectLst>
                  <a:outerShdw blurRad="38100" dist="38100" dir="2700000" algn="tl">
                    <a:srgbClr val="000000">
                      <a:alpha val="43137"/>
                    </a:srgbClr>
                  </a:outerShdw>
                </a:effectLst>
              </a:rPr>
              <a:t> 2023)</a:t>
            </a:r>
          </a:p>
        </p:txBody>
      </p:sp>
      <p:grpSp>
        <p:nvGrpSpPr>
          <p:cNvPr id="51" name="Groupe 50"/>
          <p:cNvGrpSpPr/>
          <p:nvPr/>
        </p:nvGrpSpPr>
        <p:grpSpPr bwMode="auto">
          <a:xfrm>
            <a:off x="647056" y="2911252"/>
            <a:ext cx="17821019" cy="6752430"/>
            <a:chOff x="49933" y="1249961"/>
            <a:chExt cx="9931817" cy="3180562"/>
          </a:xfrm>
        </p:grpSpPr>
        <p:grpSp>
          <p:nvGrpSpPr>
            <p:cNvPr id="13" name="Google Shape;707;p27"/>
            <p:cNvGrpSpPr/>
            <p:nvPr/>
          </p:nvGrpSpPr>
          <p:grpSpPr bwMode="auto">
            <a:xfrm>
              <a:off x="3145150" y="1560775"/>
              <a:ext cx="1427268" cy="1426368"/>
              <a:chOff x="3145150" y="1332175"/>
              <a:chExt cx="1427268" cy="1426368"/>
            </a:xfrm>
          </p:grpSpPr>
          <p:sp>
            <p:nvSpPr>
              <p:cNvPr id="14" name="Google Shape;708;p27"/>
              <p:cNvSpPr/>
              <p:nvPr/>
            </p:nvSpPr>
            <p:spPr bwMode="auto">
              <a:xfrm>
                <a:off x="3145150" y="1332175"/>
                <a:ext cx="765000" cy="765000"/>
              </a:xfrm>
              <a:prstGeom prst="ellipse">
                <a:avLst/>
              </a:prstGeom>
              <a:solidFill>
                <a:schemeClr val="accent1"/>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ea typeface="Fira Sans Extra Condensed Medium"/>
                  <a:cs typeface="Arial"/>
                </a:endParaRPr>
              </a:p>
            </p:txBody>
          </p:sp>
          <p:cxnSp>
            <p:nvCxnSpPr>
              <p:cNvPr id="15" name="Google Shape;709;p27"/>
              <p:cNvCxnSpPr>
                <a:cxnSpLocks/>
                <a:endCxn id="14" idx="5"/>
              </p:cNvCxnSpPr>
              <p:nvPr/>
            </p:nvCxnSpPr>
            <p:spPr bwMode="auto">
              <a:xfrm rot="10800000">
                <a:off x="3798118" y="1985143"/>
                <a:ext cx="774300" cy="773400"/>
              </a:xfrm>
              <a:prstGeom prst="straightConnector1">
                <a:avLst/>
              </a:prstGeom>
              <a:noFill/>
              <a:ln w="19050" cap="flat" cmpd="sng">
                <a:solidFill>
                  <a:schemeClr val="accent1"/>
                </a:solidFill>
                <a:prstDash val="solid"/>
                <a:round/>
                <a:headEnd type="none" w="med" len="med"/>
                <a:tailEnd type="none" w="med" len="med"/>
              </a:ln>
            </p:spPr>
          </p:cxnSp>
        </p:grpSp>
        <p:grpSp>
          <p:nvGrpSpPr>
            <p:cNvPr id="16" name="Google Shape;710;p27"/>
            <p:cNvGrpSpPr/>
            <p:nvPr/>
          </p:nvGrpSpPr>
          <p:grpSpPr bwMode="auto">
            <a:xfrm>
              <a:off x="4572332" y="1560775"/>
              <a:ext cx="1424868" cy="1428768"/>
              <a:chOff x="4572332" y="1332175"/>
              <a:chExt cx="1424868" cy="1428768"/>
            </a:xfrm>
          </p:grpSpPr>
          <p:sp>
            <p:nvSpPr>
              <p:cNvPr id="17" name="Google Shape;711;p27"/>
              <p:cNvSpPr/>
              <p:nvPr/>
            </p:nvSpPr>
            <p:spPr bwMode="auto">
              <a:xfrm>
                <a:off x="5232200" y="1332175"/>
                <a:ext cx="765000" cy="765000"/>
              </a:xfrm>
              <a:prstGeom prst="ellipse">
                <a:avLst/>
              </a:prstGeom>
              <a:solidFill>
                <a:schemeClr val="accent2"/>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ea typeface="Fira Sans Extra Condensed Medium"/>
                  <a:cs typeface="Arial"/>
                </a:endParaRPr>
              </a:p>
            </p:txBody>
          </p:sp>
          <p:cxnSp>
            <p:nvCxnSpPr>
              <p:cNvPr id="18" name="Google Shape;712;p27"/>
              <p:cNvCxnSpPr>
                <a:cxnSpLocks/>
                <a:endCxn id="17" idx="3"/>
              </p:cNvCxnSpPr>
              <p:nvPr/>
            </p:nvCxnSpPr>
            <p:spPr bwMode="auto">
              <a:xfrm rot="10800000" flipH="1">
                <a:off x="4572332" y="1985143"/>
                <a:ext cx="771900" cy="775800"/>
              </a:xfrm>
              <a:prstGeom prst="straightConnector1">
                <a:avLst/>
              </a:prstGeom>
              <a:noFill/>
              <a:ln w="19050" cap="flat" cmpd="sng">
                <a:solidFill>
                  <a:schemeClr val="accent2"/>
                </a:solidFill>
                <a:prstDash val="solid"/>
                <a:round/>
                <a:headEnd type="none" w="med" len="med"/>
                <a:tailEnd type="none" w="med" len="med"/>
              </a:ln>
            </p:spPr>
          </p:cxnSp>
        </p:grpSp>
        <p:grpSp>
          <p:nvGrpSpPr>
            <p:cNvPr id="19" name="Google Shape;713;p27"/>
            <p:cNvGrpSpPr/>
            <p:nvPr/>
          </p:nvGrpSpPr>
          <p:grpSpPr bwMode="auto">
            <a:xfrm>
              <a:off x="3145150" y="2832132"/>
              <a:ext cx="1429668" cy="1428768"/>
              <a:chOff x="3145150" y="2755932"/>
              <a:chExt cx="1429668" cy="1428768"/>
            </a:xfrm>
          </p:grpSpPr>
          <p:sp>
            <p:nvSpPr>
              <p:cNvPr id="20" name="Google Shape;714;p27"/>
              <p:cNvSpPr/>
              <p:nvPr/>
            </p:nvSpPr>
            <p:spPr bwMode="auto">
              <a:xfrm>
                <a:off x="3145150" y="3419699"/>
                <a:ext cx="765000" cy="765000"/>
              </a:xfrm>
              <a:prstGeom prst="ellipse">
                <a:avLst/>
              </a:prstGeom>
              <a:solidFill>
                <a:schemeClr val="accent4"/>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ea typeface="Fira Sans Extra Condensed Medium"/>
                  <a:cs typeface="Arial"/>
                </a:endParaRPr>
              </a:p>
            </p:txBody>
          </p:sp>
          <p:cxnSp>
            <p:nvCxnSpPr>
              <p:cNvPr id="21" name="Google Shape;715;p27"/>
              <p:cNvCxnSpPr>
                <a:cxnSpLocks/>
                <a:endCxn id="20" idx="7"/>
              </p:cNvCxnSpPr>
              <p:nvPr/>
            </p:nvCxnSpPr>
            <p:spPr bwMode="auto">
              <a:xfrm flipH="1">
                <a:off x="3798118" y="2755932"/>
                <a:ext cx="776700" cy="775800"/>
              </a:xfrm>
              <a:prstGeom prst="straightConnector1">
                <a:avLst/>
              </a:prstGeom>
              <a:noFill/>
              <a:ln w="19050" cap="flat" cmpd="sng">
                <a:solidFill>
                  <a:schemeClr val="accent4"/>
                </a:solidFill>
                <a:prstDash val="solid"/>
                <a:round/>
                <a:headEnd type="none" w="med" len="med"/>
                <a:tailEnd type="none" w="med" len="med"/>
              </a:ln>
            </p:spPr>
          </p:cxnSp>
        </p:grpSp>
        <p:grpSp>
          <p:nvGrpSpPr>
            <p:cNvPr id="22" name="Google Shape;716;p27"/>
            <p:cNvGrpSpPr/>
            <p:nvPr/>
          </p:nvGrpSpPr>
          <p:grpSpPr bwMode="auto">
            <a:xfrm>
              <a:off x="5139482" y="2949264"/>
              <a:ext cx="1422468" cy="1423668"/>
              <a:chOff x="5139482" y="2873064"/>
              <a:chExt cx="1422468" cy="1423668"/>
            </a:xfrm>
          </p:grpSpPr>
          <p:sp>
            <p:nvSpPr>
              <p:cNvPr id="23" name="Google Shape;717;p27"/>
              <p:cNvSpPr/>
              <p:nvPr/>
            </p:nvSpPr>
            <p:spPr bwMode="auto">
              <a:xfrm>
                <a:off x="5796950" y="3531732"/>
                <a:ext cx="765000" cy="765000"/>
              </a:xfrm>
              <a:prstGeom prst="ellipse">
                <a:avLst/>
              </a:prstGeom>
              <a:solidFill>
                <a:schemeClr val="accent3"/>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endParaRPr sz="2800">
                  <a:solidFill>
                    <a:srgbClr val="FFFFFF"/>
                  </a:solidFill>
                  <a:ea typeface="Fira Sans Extra Condensed Medium"/>
                  <a:cs typeface="Arial"/>
                </a:endParaRPr>
              </a:p>
            </p:txBody>
          </p:sp>
          <p:cxnSp>
            <p:nvCxnSpPr>
              <p:cNvPr id="24" name="Google Shape;718;p27"/>
              <p:cNvCxnSpPr>
                <a:cxnSpLocks/>
                <a:endCxn id="23" idx="1"/>
              </p:cNvCxnSpPr>
              <p:nvPr/>
            </p:nvCxnSpPr>
            <p:spPr bwMode="auto">
              <a:xfrm>
                <a:off x="5139482" y="2873064"/>
                <a:ext cx="769500" cy="770700"/>
              </a:xfrm>
              <a:prstGeom prst="straightConnector1">
                <a:avLst/>
              </a:prstGeom>
              <a:noFill/>
              <a:ln w="19050" cap="flat" cmpd="sng">
                <a:solidFill>
                  <a:schemeClr val="accent3"/>
                </a:solidFill>
                <a:prstDash val="solid"/>
                <a:round/>
                <a:headEnd type="none" w="med" len="med"/>
                <a:tailEnd type="none" w="med" len="med"/>
              </a:ln>
            </p:spPr>
          </p:cxnSp>
        </p:grpSp>
        <p:grpSp>
          <p:nvGrpSpPr>
            <p:cNvPr id="25" name="Google Shape;719;p27"/>
            <p:cNvGrpSpPr/>
            <p:nvPr/>
          </p:nvGrpSpPr>
          <p:grpSpPr bwMode="auto">
            <a:xfrm>
              <a:off x="3798104" y="2325238"/>
              <a:ext cx="1824047" cy="1461193"/>
              <a:chOff x="5400504" y="1952849"/>
              <a:chExt cx="1824047" cy="1461193"/>
            </a:xfrm>
          </p:grpSpPr>
          <p:sp>
            <p:nvSpPr>
              <p:cNvPr id="26" name="Google Shape;720;p27"/>
              <p:cNvSpPr/>
              <p:nvPr/>
            </p:nvSpPr>
            <p:spPr bwMode="auto">
              <a:xfrm>
                <a:off x="5400504" y="1952849"/>
                <a:ext cx="1824047" cy="1461193"/>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sz="3600">
                  <a:cs typeface="Arial"/>
                </a:endParaRPr>
              </a:p>
            </p:txBody>
          </p:sp>
          <p:sp>
            <p:nvSpPr>
              <p:cNvPr id="27" name="Google Shape;721;p27"/>
              <p:cNvSpPr/>
              <p:nvPr/>
            </p:nvSpPr>
            <p:spPr bwMode="auto">
              <a:xfrm>
                <a:off x="5459026" y="2042891"/>
                <a:ext cx="1718415" cy="1242941"/>
              </a:xfrm>
              <a:prstGeom prst="ellipse">
                <a:avLst/>
              </a:prstGeom>
              <a:solidFill>
                <a:schemeClr val="lt2"/>
              </a:solidFill>
              <a:ln>
                <a:noFill/>
              </a:ln>
            </p:spPr>
            <p:txBody>
              <a:bodyPr spcFirstLastPara="1" wrap="square" lIns="0" tIns="91425" rIns="0" bIns="91425" anchor="ctr" anchorCtr="0">
                <a:noAutofit/>
              </a:bodyPr>
              <a:lstStyle/>
              <a:p>
                <a:pPr marL="0" lvl="0" indent="0" algn="ctr">
                  <a:spcBef>
                    <a:spcPts val="0"/>
                  </a:spcBef>
                  <a:spcAft>
                    <a:spcPts val="0"/>
                  </a:spcAft>
                  <a:buClr>
                    <a:schemeClr val="dk1"/>
                  </a:buClr>
                  <a:buSzPts val="1100"/>
                  <a:buFont typeface="Arial"/>
                  <a:buNone/>
                  <a:defRPr/>
                </a:pPr>
                <a:r>
                  <a:rPr lang="en" sz="2800" dirty="0">
                    <a:ea typeface="Fira Sans Extra Condensed Medium"/>
                    <a:cs typeface="Arial"/>
                  </a:rPr>
                  <a:t>Outils et connaissances</a:t>
                </a:r>
                <a:endParaRPr sz="3200" dirty="0">
                  <a:cs typeface="Arial"/>
                </a:endParaRPr>
              </a:p>
            </p:txBody>
          </p:sp>
        </p:grpSp>
        <p:grpSp>
          <p:nvGrpSpPr>
            <p:cNvPr id="28" name="Google Shape;722;p27"/>
            <p:cNvGrpSpPr/>
            <p:nvPr/>
          </p:nvGrpSpPr>
          <p:grpSpPr bwMode="auto">
            <a:xfrm>
              <a:off x="334870" y="1249961"/>
              <a:ext cx="2736329" cy="1173065"/>
              <a:chOff x="334870" y="1308286"/>
              <a:chExt cx="2736329" cy="1173065"/>
            </a:xfrm>
          </p:grpSpPr>
          <p:sp>
            <p:nvSpPr>
              <p:cNvPr id="29" name="Google Shape;723;p27"/>
              <p:cNvSpPr txBox="1"/>
              <p:nvPr/>
            </p:nvSpPr>
            <p:spPr bwMode="auto">
              <a:xfrm>
                <a:off x="334870" y="1716351"/>
                <a:ext cx="2736329" cy="7650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fr-FR" sz="2800" dirty="0">
                    <a:ea typeface="Roboto"/>
                    <a:cs typeface="Arial"/>
                  </a:rPr>
                  <a:t>Profondeur d’encodage</a:t>
                </a:r>
                <a:endParaRPr sz="2800" dirty="0"/>
              </a:p>
              <a:p>
                <a:pPr marL="0" lvl="0" indent="0" algn="l">
                  <a:spcBef>
                    <a:spcPts val="0"/>
                  </a:spcBef>
                  <a:spcAft>
                    <a:spcPts val="0"/>
                  </a:spcAft>
                  <a:buNone/>
                  <a:defRPr/>
                </a:pPr>
                <a:r>
                  <a:rPr lang="fr-FR" sz="2800" dirty="0">
                    <a:ea typeface="Roboto"/>
                    <a:cs typeface="Arial"/>
                  </a:rPr>
                  <a:t>Effet de génération</a:t>
                </a:r>
                <a:endParaRPr sz="2800" dirty="0"/>
              </a:p>
              <a:p>
                <a:pPr marL="0" lvl="0" indent="0" algn="l">
                  <a:spcBef>
                    <a:spcPts val="0"/>
                  </a:spcBef>
                  <a:spcAft>
                    <a:spcPts val="0"/>
                  </a:spcAft>
                  <a:buNone/>
                  <a:defRPr/>
                </a:pPr>
                <a:r>
                  <a:rPr lang="fr-FR" sz="2800" dirty="0">
                    <a:ea typeface="Roboto"/>
                    <a:cs typeface="Arial"/>
                  </a:rPr>
                  <a:t>Effet d’espacement</a:t>
                </a:r>
                <a:endParaRPr sz="2800" dirty="0"/>
              </a:p>
              <a:p>
                <a:pPr marL="0" lvl="0" indent="0" algn="l">
                  <a:spcBef>
                    <a:spcPts val="0"/>
                  </a:spcBef>
                  <a:spcAft>
                    <a:spcPts val="0"/>
                  </a:spcAft>
                  <a:buNone/>
                  <a:defRPr/>
                </a:pPr>
                <a:r>
                  <a:rPr lang="fr-FR" sz="2800" dirty="0">
                    <a:ea typeface="Roboto"/>
                    <a:cs typeface="Arial"/>
                  </a:rPr>
                  <a:t>Fonctions exécutives</a:t>
                </a:r>
                <a:endParaRPr sz="2800" dirty="0">
                  <a:ea typeface="Roboto"/>
                  <a:cs typeface="Arial"/>
                </a:endParaRPr>
              </a:p>
            </p:txBody>
          </p:sp>
          <p:sp>
            <p:nvSpPr>
              <p:cNvPr id="30" name="Google Shape;724;p27"/>
              <p:cNvSpPr txBox="1"/>
              <p:nvPr/>
            </p:nvSpPr>
            <p:spPr bwMode="auto">
              <a:xfrm>
                <a:off x="880800" y="1308286"/>
                <a:ext cx="1884600" cy="354600"/>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r>
                  <a:rPr lang="en" sz="3200" dirty="0">
                    <a:solidFill>
                      <a:schemeClr val="accent1"/>
                    </a:solidFill>
                    <a:ea typeface="Fira Sans Extra Condensed Medium"/>
                    <a:cs typeface="Arial"/>
                  </a:rPr>
                  <a:t>Cognitifs</a:t>
                </a:r>
                <a:endParaRPr sz="3200" dirty="0">
                  <a:solidFill>
                    <a:schemeClr val="accent1"/>
                  </a:solidFill>
                  <a:ea typeface="Fira Sans Extra Condensed Medium"/>
                  <a:cs typeface="Arial"/>
                </a:endParaRPr>
              </a:p>
            </p:txBody>
          </p:sp>
        </p:grpSp>
        <p:grpSp>
          <p:nvGrpSpPr>
            <p:cNvPr id="31" name="Google Shape;725;p27"/>
            <p:cNvGrpSpPr/>
            <p:nvPr/>
          </p:nvGrpSpPr>
          <p:grpSpPr bwMode="auto">
            <a:xfrm>
              <a:off x="6407274" y="1270855"/>
              <a:ext cx="2900480" cy="1239811"/>
              <a:chOff x="6407274" y="850243"/>
              <a:chExt cx="2900480" cy="1239811"/>
            </a:xfrm>
          </p:grpSpPr>
          <p:sp>
            <p:nvSpPr>
              <p:cNvPr id="32" name="Google Shape;726;p27"/>
              <p:cNvSpPr txBox="1"/>
              <p:nvPr/>
            </p:nvSpPr>
            <p:spPr bwMode="auto">
              <a:xfrm>
                <a:off x="6407274" y="1237414"/>
                <a:ext cx="2900480" cy="85264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sz="2800" dirty="0">
                    <a:ea typeface="Roboto"/>
                    <a:cs typeface="Arial"/>
                  </a:rPr>
                  <a:t>Sentiment d’efficacité personnelle</a:t>
                </a:r>
                <a:endParaRPr sz="2800" dirty="0"/>
              </a:p>
              <a:p>
                <a:pPr marL="0" lvl="0" indent="0" algn="l">
                  <a:spcBef>
                    <a:spcPts val="0"/>
                  </a:spcBef>
                  <a:spcAft>
                    <a:spcPts val="0"/>
                  </a:spcAft>
                  <a:buNone/>
                  <a:defRPr/>
                </a:pPr>
                <a:r>
                  <a:rPr lang="en" sz="2800" dirty="0">
                    <a:ea typeface="Roboto"/>
                    <a:cs typeface="Arial"/>
                  </a:rPr>
                  <a:t>Théories implicites de l’intelligence</a:t>
                </a:r>
                <a:endParaRPr sz="2800" dirty="0">
                  <a:ea typeface="Roboto"/>
                  <a:cs typeface="Arial"/>
                </a:endParaRPr>
              </a:p>
            </p:txBody>
          </p:sp>
          <p:sp>
            <p:nvSpPr>
              <p:cNvPr id="33" name="Google Shape;727;p27"/>
              <p:cNvSpPr txBox="1"/>
              <p:nvPr/>
            </p:nvSpPr>
            <p:spPr bwMode="auto">
              <a:xfrm>
                <a:off x="6656981" y="850243"/>
                <a:ext cx="1884600" cy="354600"/>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r>
                  <a:rPr lang="en" sz="3200" dirty="0">
                    <a:solidFill>
                      <a:schemeClr val="accent2"/>
                    </a:solidFill>
                    <a:ea typeface="Fira Sans Extra Condensed Medium"/>
                    <a:cs typeface="Arial"/>
                  </a:rPr>
                  <a:t>Motivationnels</a:t>
                </a:r>
                <a:endParaRPr sz="3200" dirty="0">
                  <a:solidFill>
                    <a:schemeClr val="accent2"/>
                  </a:solidFill>
                  <a:ea typeface="Fira Sans Extra Condensed Medium"/>
                  <a:cs typeface="Arial"/>
                </a:endParaRPr>
              </a:p>
            </p:txBody>
          </p:sp>
        </p:grpSp>
        <p:grpSp>
          <p:nvGrpSpPr>
            <p:cNvPr id="34" name="Google Shape;728;p27"/>
            <p:cNvGrpSpPr/>
            <p:nvPr/>
          </p:nvGrpSpPr>
          <p:grpSpPr bwMode="auto">
            <a:xfrm>
              <a:off x="49933" y="3354170"/>
              <a:ext cx="3116416" cy="1069051"/>
              <a:chOff x="49933" y="3412496"/>
              <a:chExt cx="3116416" cy="1069051"/>
            </a:xfrm>
          </p:grpSpPr>
          <p:sp>
            <p:nvSpPr>
              <p:cNvPr id="35" name="Google Shape;729;p27"/>
              <p:cNvSpPr txBox="1"/>
              <p:nvPr/>
            </p:nvSpPr>
            <p:spPr bwMode="auto">
              <a:xfrm>
                <a:off x="49933" y="3807393"/>
                <a:ext cx="3116416" cy="674154"/>
              </a:xfrm>
              <a:prstGeom prst="rect">
                <a:avLst/>
              </a:prstGeom>
              <a:noFill/>
              <a:ln>
                <a:noFill/>
              </a:ln>
            </p:spPr>
            <p:txBody>
              <a:bodyPr spcFirstLastPara="1" wrap="square" lIns="91425" tIns="91425" rIns="91425" bIns="91425" anchor="t" anchorCtr="0">
                <a:noAutofit/>
              </a:bodyPr>
              <a:lstStyle/>
              <a:p>
                <a:pPr lvl="0">
                  <a:defRPr/>
                </a:pPr>
                <a:r>
                  <a:rPr lang="en" sz="2800" dirty="0">
                    <a:ea typeface="Roboto"/>
                    <a:cs typeface="Arial"/>
                  </a:rPr>
                  <a:t>Apprentissage autorégulé ( planification, monitoring, évaluation)</a:t>
                </a:r>
                <a:endParaRPr sz="2000" dirty="0"/>
              </a:p>
            </p:txBody>
          </p:sp>
          <p:sp>
            <p:nvSpPr>
              <p:cNvPr id="36" name="Google Shape;730;p27"/>
              <p:cNvSpPr txBox="1"/>
              <p:nvPr/>
            </p:nvSpPr>
            <p:spPr bwMode="auto">
              <a:xfrm>
                <a:off x="406478" y="3412496"/>
                <a:ext cx="1884600" cy="354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defRPr/>
                </a:pPr>
                <a:r>
                  <a:rPr lang="en" sz="3200" dirty="0">
                    <a:solidFill>
                      <a:srgbClr val="7030A0"/>
                    </a:solidFill>
                    <a:ea typeface="Fira Sans Extra Condensed Medium"/>
                    <a:cs typeface="Arial"/>
                  </a:rPr>
                  <a:t>Métacognitifs</a:t>
                </a:r>
                <a:endParaRPr sz="3200" dirty="0">
                  <a:solidFill>
                    <a:srgbClr val="7030A0"/>
                  </a:solidFill>
                  <a:ea typeface="Fira Sans Extra Condensed Medium"/>
                  <a:cs typeface="Arial"/>
                </a:endParaRPr>
              </a:p>
            </p:txBody>
          </p:sp>
        </p:grpSp>
        <p:grpSp>
          <p:nvGrpSpPr>
            <p:cNvPr id="37" name="Google Shape;731;p27"/>
            <p:cNvGrpSpPr/>
            <p:nvPr/>
          </p:nvGrpSpPr>
          <p:grpSpPr bwMode="auto">
            <a:xfrm>
              <a:off x="6574409" y="3220031"/>
              <a:ext cx="3407341" cy="1210492"/>
              <a:chOff x="6574409" y="2799419"/>
              <a:chExt cx="3407341" cy="1210492"/>
            </a:xfrm>
          </p:grpSpPr>
          <p:sp>
            <p:nvSpPr>
              <p:cNvPr id="38" name="Google Shape;732;p27"/>
              <p:cNvSpPr txBox="1"/>
              <p:nvPr/>
            </p:nvSpPr>
            <p:spPr bwMode="auto">
              <a:xfrm>
                <a:off x="6851483" y="3244911"/>
                <a:ext cx="3130267" cy="76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defRPr/>
                </a:pPr>
                <a:r>
                  <a:rPr lang="fr-FR" sz="2800" dirty="0">
                    <a:ea typeface="Roboto"/>
                    <a:cs typeface="Arial"/>
                  </a:rPr>
                  <a:t>Bienveillance </a:t>
                </a:r>
                <a:endParaRPr sz="2800" dirty="0"/>
              </a:p>
              <a:p>
                <a:pPr marL="0" lvl="0" indent="0">
                  <a:spcBef>
                    <a:spcPts val="0"/>
                  </a:spcBef>
                  <a:spcAft>
                    <a:spcPts val="0"/>
                  </a:spcAft>
                  <a:buNone/>
                  <a:defRPr/>
                </a:pPr>
                <a:r>
                  <a:rPr lang="fr-FR" sz="2800" dirty="0">
                    <a:ea typeface="Roboto"/>
                    <a:cs typeface="Arial"/>
                  </a:rPr>
                  <a:t>Satisfaction des besoins </a:t>
                </a:r>
              </a:p>
              <a:p>
                <a:pPr marL="0" lvl="0" indent="0">
                  <a:spcBef>
                    <a:spcPts val="0"/>
                  </a:spcBef>
                  <a:spcAft>
                    <a:spcPts val="0"/>
                  </a:spcAft>
                  <a:buNone/>
                  <a:defRPr/>
                </a:pPr>
                <a:r>
                  <a:rPr lang="fr-FR" sz="2800" dirty="0">
                    <a:ea typeface="Roboto"/>
                    <a:cs typeface="Arial"/>
                  </a:rPr>
                  <a:t>fondamentaux</a:t>
                </a:r>
                <a:endParaRPr sz="2800" dirty="0">
                  <a:ea typeface="Roboto"/>
                  <a:cs typeface="Arial"/>
                </a:endParaRPr>
              </a:p>
            </p:txBody>
          </p:sp>
          <p:sp>
            <p:nvSpPr>
              <p:cNvPr id="39" name="Google Shape;733;p27"/>
              <p:cNvSpPr txBox="1"/>
              <p:nvPr/>
            </p:nvSpPr>
            <p:spPr bwMode="auto">
              <a:xfrm>
                <a:off x="6574409" y="2799419"/>
                <a:ext cx="2805675" cy="354600"/>
              </a:xfrm>
              <a:prstGeom prst="rect">
                <a:avLst/>
              </a:prstGeom>
              <a:noFill/>
              <a:ln>
                <a:noFill/>
              </a:ln>
            </p:spPr>
            <p:txBody>
              <a:bodyPr spcFirstLastPara="1" wrap="square" lIns="91425" tIns="91425" rIns="91425" bIns="91425" anchor="ctr" anchorCtr="0">
                <a:noAutofit/>
              </a:bodyPr>
              <a:lstStyle>
                <a:defPPr>
                  <a:defRPr lang="en-US"/>
                </a:defPPr>
                <a:lvl1pPr lvl="0" indent="0" algn="r">
                  <a:spcBef>
                    <a:spcPts val="0"/>
                  </a:spcBef>
                  <a:spcAft>
                    <a:spcPts val="0"/>
                  </a:spcAft>
                  <a:buNone/>
                  <a:defRPr sz="3200">
                    <a:solidFill>
                      <a:schemeClr val="accent4"/>
                    </a:solidFill>
                    <a:latin typeface="Arial"/>
                    <a:ea typeface="Fira Sans Extra Condensed Medium"/>
                    <a:cs typeface="Arial"/>
                  </a:defRPr>
                </a:lvl1pPr>
              </a:lstStyle>
              <a:p>
                <a:pPr>
                  <a:defRPr/>
                </a:pPr>
                <a:r>
                  <a:rPr lang="en" dirty="0">
                    <a:solidFill>
                      <a:schemeClr val="accent3"/>
                    </a:solidFill>
                    <a:latin typeface="+mn-lt"/>
                  </a:rPr>
                  <a:t>Comportements pro-sociaux</a:t>
                </a:r>
                <a:endParaRPr dirty="0">
                  <a:solidFill>
                    <a:schemeClr val="accent3"/>
                  </a:solidFill>
                  <a:latin typeface="+mn-lt"/>
                </a:endParaRPr>
              </a:p>
            </p:txBody>
          </p:sp>
        </p:grpSp>
        <p:grpSp>
          <p:nvGrpSpPr>
            <p:cNvPr id="40" name="Google Shape;734;p27"/>
            <p:cNvGrpSpPr/>
            <p:nvPr/>
          </p:nvGrpSpPr>
          <p:grpSpPr bwMode="auto">
            <a:xfrm>
              <a:off x="5538964" y="3809469"/>
              <a:ext cx="810147" cy="350581"/>
              <a:chOff x="2819200" y="983400"/>
              <a:chExt cx="1150613" cy="497914"/>
            </a:xfrm>
          </p:grpSpPr>
          <p:sp>
            <p:nvSpPr>
              <p:cNvPr id="41" name="Google Shape;735;p27"/>
              <p:cNvSpPr/>
              <p:nvPr/>
            </p:nvSpPr>
            <p:spPr bwMode="auto">
              <a:xfrm>
                <a:off x="3487913" y="999489"/>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cs typeface="Arial"/>
                </a:endParaRPr>
              </a:p>
            </p:txBody>
          </p:sp>
          <p:sp>
            <p:nvSpPr>
              <p:cNvPr id="42" name="Google Shape;736;p27"/>
              <p:cNvSpPr/>
              <p:nvPr/>
            </p:nvSpPr>
            <p:spPr bwMode="auto">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cs typeface="Arial"/>
                </a:endParaRPr>
              </a:p>
            </p:txBody>
          </p:sp>
        </p:grpSp>
        <p:grpSp>
          <p:nvGrpSpPr>
            <p:cNvPr id="43" name="Google Shape;737;p27"/>
            <p:cNvGrpSpPr/>
            <p:nvPr/>
          </p:nvGrpSpPr>
          <p:grpSpPr bwMode="auto">
            <a:xfrm>
              <a:off x="5439491" y="1773337"/>
              <a:ext cx="350431" cy="339887"/>
              <a:chOff x="3270675" y="841800"/>
              <a:chExt cx="497700" cy="482725"/>
            </a:xfrm>
          </p:grpSpPr>
          <p:sp>
            <p:nvSpPr>
              <p:cNvPr id="44" name="Google Shape;738;p27"/>
              <p:cNvSpPr/>
              <p:nvPr/>
            </p:nvSpPr>
            <p:spPr bwMode="auto">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cs typeface="Arial"/>
                </a:endParaRPr>
              </a:p>
            </p:txBody>
          </p:sp>
          <p:sp>
            <p:nvSpPr>
              <p:cNvPr id="45" name="Google Shape;739;p27"/>
              <p:cNvSpPr/>
              <p:nvPr/>
            </p:nvSpPr>
            <p:spPr bwMode="auto">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cs typeface="Arial"/>
                </a:endParaRPr>
              </a:p>
            </p:txBody>
          </p:sp>
          <p:sp>
            <p:nvSpPr>
              <p:cNvPr id="46" name="Google Shape;740;p27"/>
              <p:cNvSpPr/>
              <p:nvPr/>
            </p:nvSpPr>
            <p:spPr bwMode="auto">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cs typeface="Arial"/>
                </a:endParaRPr>
              </a:p>
            </p:txBody>
          </p:sp>
        </p:grpSp>
        <p:sp>
          <p:nvSpPr>
            <p:cNvPr id="47" name="Google Shape;741;p27"/>
            <p:cNvSpPr/>
            <p:nvPr/>
          </p:nvSpPr>
          <p:spPr bwMode="auto">
            <a:xfrm>
              <a:off x="3358029" y="1784248"/>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cs typeface="Arial"/>
              </a:endParaRPr>
            </a:p>
          </p:txBody>
        </p:sp>
        <p:grpSp>
          <p:nvGrpSpPr>
            <p:cNvPr id="48" name="Google Shape;742;p27"/>
            <p:cNvGrpSpPr/>
            <p:nvPr/>
          </p:nvGrpSpPr>
          <p:grpSpPr bwMode="auto">
            <a:xfrm>
              <a:off x="3358017" y="3708770"/>
              <a:ext cx="339253" cy="339253"/>
              <a:chOff x="3271199" y="1435075"/>
              <a:chExt cx="481825" cy="481825"/>
            </a:xfrm>
          </p:grpSpPr>
          <p:sp>
            <p:nvSpPr>
              <p:cNvPr id="49" name="Google Shape;743;p27"/>
              <p:cNvSpPr/>
              <p:nvPr/>
            </p:nvSpPr>
            <p:spPr bwMode="auto">
              <a:xfrm>
                <a:off x="3271199"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cs typeface="Arial"/>
                </a:endParaRPr>
              </a:p>
            </p:txBody>
          </p:sp>
          <p:sp>
            <p:nvSpPr>
              <p:cNvPr id="50" name="Google Shape;744;p27"/>
              <p:cNvSpPr/>
              <p:nvPr/>
            </p:nvSpPr>
            <p:spPr bwMode="auto">
              <a:xfrm>
                <a:off x="3356575" y="1520525"/>
                <a:ext cx="311000" cy="311024"/>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sz="3600">
                  <a:solidFill>
                    <a:srgbClr val="435D74"/>
                  </a:solidFill>
                  <a:cs typeface="Arial"/>
                </a:endParaRPr>
              </a:p>
            </p:txBody>
          </p:sp>
        </p:grpSp>
      </p:grpSp>
      <p:graphicFrame>
        <p:nvGraphicFramePr>
          <p:cNvPr id="52" name="Diagramme 51">
            <a:extLst>
              <a:ext uri="{FF2B5EF4-FFF2-40B4-BE49-F238E27FC236}">
                <a16:creationId xmlns:a16="http://schemas.microsoft.com/office/drawing/2014/main" id="{61DE8336-2C6E-1CF5-56FC-ECAF4CD7E995}"/>
              </a:ext>
            </a:extLst>
          </p:cNvPr>
          <p:cNvGraphicFramePr/>
          <p:nvPr>
            <p:extLst>
              <p:ext uri="{D42A27DB-BD31-4B8C-83A1-F6EECF244321}">
                <p14:modId xmlns:p14="http://schemas.microsoft.com/office/powerpoint/2010/main" val="2837852570"/>
              </p:ext>
            </p:extLst>
          </p:nvPr>
        </p:nvGraphicFramePr>
        <p:xfrm>
          <a:off x="14688616" y="606996"/>
          <a:ext cx="3203658"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224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2215</TotalTime>
  <Words>1939</Words>
  <Application>Microsoft Macintosh PowerPoint</Application>
  <DocSecurity>0</DocSecurity>
  <PresentationFormat>Personnalisé</PresentationFormat>
  <Paragraphs>267</Paragraphs>
  <Slides>21</Slides>
  <Notes>10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Belleza Bold</vt:lpstr>
      <vt:lpstr>Calibri</vt:lpstr>
      <vt:lpstr>Assistant Extra Light Bold</vt:lpstr>
      <vt:lpstr>Wingdings</vt:lpstr>
      <vt:lpstr>Courier New</vt:lpstr>
      <vt:lpstr>Assistant Regular</vt:lpstr>
      <vt:lpstr>Arial</vt:lpstr>
      <vt:lpstr>Fira Sans Extra Condensed Medium</vt:lpstr>
      <vt:lpstr>Roboto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Calendrier 2023-2025</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Sonia Lorant</dc:title>
  <dc:subject/>
  <dc:creator>LORANT Sonia</dc:creator>
  <cp:keywords/>
  <dc:description/>
  <cp:lastModifiedBy>anonyme</cp:lastModifiedBy>
  <cp:revision>104</cp:revision>
  <dcterms:created xsi:type="dcterms:W3CDTF">2006-08-16T00:00:00Z</dcterms:created>
  <dcterms:modified xsi:type="dcterms:W3CDTF">2024-05-30T10:21:19Z</dcterms:modified>
  <cp:category/>
  <dc:identifier>DAFmWUUXewg</dc:identifier>
  <cp:contentStatus/>
  <dc:language/>
  <cp:version/>
</cp:coreProperties>
</file>